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«Точка пули в конце»: образ финала, насилия и предельной краткости
</a:t>
            </a:r>
            <a:endParaRPr lang="en-US" sz="3122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препинания превращается в символ мгновенной и необратимой трагедии.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которая становится чертой жизни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образ пули соединяет историческую катастрофу и личную драму. Он показывает, как обычная точка в тексте может обрести смысл окончательного конца.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особенно выразителен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точка и смертельная пуля соединяются в одном образе, создавая резкий контраст между знаком письма и знаком насилия, который мгновенно захватывает внимание.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действует как афоризм: она очень коротка, но в ней сосредоточены тревога, трагизм и ощущение необратимости, характерные для сильной поэтической метафоры.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легко запоминается благодаря своей визуальной ясности: его можно представить буквально, а затем прочитать как символ предельной черты и остановки.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ряд образа: точка, след, выстрел, пустота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точка, отверстие от пули или лист бумаги с единственным следом создают лаконичную композицию, в которой каждый элемент связан с идеей оборванного движения.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Темный фон, пустое пространство и минимум деталей усиливают ощущение жесткости: школьный знак препинания начинает восприниматься как знак трагического события.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смысл слова «точка»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точка завершает предложение, фиксирует итог мысли и обозначает остановку речи, то есть принадлежит миру порядка и логики.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трагическая многозначность, где один и тот же знак работает и как элемент языка, и как метафора последней границы.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появляется слово «пуля», привычное значение меняется: завершение касается уже не текста, а самой жизни и человеческой судьбы.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двойственность делает образ философски насыщенным: он говорит о конце не только как о событии, но и как о пределе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входят в образ «точки пули»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образ работает сразу на нескольких уровнях: эмоциональном, символическом и философском.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финальность: именно она объединяет остальные значения и превращает образ в знак необратимого конца.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литературного образа; данные распределены для учебной визуализации.
</a:t>
            </a:r>
            <a:endParaRPr lang="en-US" sz="10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XX века тяготеет к таким образам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внезапности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пули особенно точен для эпохи, где жизнь может оборваться неожиданно; такая краткость усиливает чувство хрупкости человека перед историей.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символ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прозе пуля перестает быть только предметом реальности и становится знаком катастрофы, личной утраты и предельной незащищенности человека.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речь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века часто отказывается от подробностей, предпочитая резкие, емкие формулы, в которых один образ способен заменить длинное описание и сразу задать драматический тон.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напряжение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революции и репрессии изменили художественный язык: он стал более обрывочным, тревожным и насыщенным образами, которые передают нестабильность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эффект финала в образе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восприятия строится как цепочка смысловых переходов от нейтрального знака к трагическому финалу.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550" y="1175216"/>
            <a:ext cx="534080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ключевых элементов образа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слова и понятия складываются в единую метафору предельного конца.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сам по себе прост, но вместе они создают жесткую метафору окончательной черты.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образа «точки пули» в литературе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контраста в художественном эффекте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принадлежит миру письма, правил и логики, поэтому воспринимается как спокойный и привычный знак завершения мысли в тексте.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контраст делает образ острым: знакомое слово внезапно открывает трагический смысл и заставляет увидеть в грамматике предельную опасность.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Пуля приходит из мира разрушения и насилия, поэтому резкое сближение этих слов создает сильное смысловое столкновение и разрушает ожидание читателя.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насилие в одном образе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 одной черной точкой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лист, почти пустой, и одна черная точка в центре заставляют смотреть на паузу как на событие. В литературном контексте такая деталь соединяет письмо, тишину и внезапную угрозу, превращая знак препинания в след катастрофы.
</a:t>
            </a:r>
            <a:endParaRPr lang="en-US" sz="876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выстрела к смыслу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Мишень, пробоина и краткий след на бумаге создают ощущение, что текст уже поврежден. Здесь слово не просто описывает насилие, а само несет его отпечаток, поэтому образ читается как столкновение речи и разрушения.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 после конца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Темное пространство вокруг точки или отверстия усиливает впечатление обрыва и одиночества. Отсутствие лишних деталей делает образ особенно жестким: перед зрителем не сюжет, а мгновение, когда жизнь и слово оказываются на границе исчезновения.
</a:t>
            </a:r>
            <a:endParaRPr lang="en-US" sz="7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необратимости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 конце предложения завершает движение мысли спокойно и закономерно, а пуля завершает жизнь внезапно и насильственно. В этом сопоставлении особенно заметна разница между обычным окончанием и окончательной утратой продолжения.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Необратимость здесь становится не только темой смерти, но и способом осмыслить время. В момент, когда конец наступает мгновенно, человек особенно ясно ощущает хрупкость выбора, памяти и самого существования.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показывает, что не все можно исправить или переписать заново. Если текст допускает редактирование, то трагическое событие не оставляет такой возможности, и именно поэтому метафора воспринимается как знак предела человеческой свободы.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понимания образа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 один и тот же образ читается по-разному в зависимости от контекста и задачи анализа.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уровень чтения, тем сильнее образ выходит за пределы сюжета и становится размышлением о жизни и границе.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интерпретация образа по 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03" y="1784025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14692"/>
            <a:ext cx="552000" cy="49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7365" y="1784025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понятен старшекласснику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языковая форма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легко распознается, потому что опирается на привычный школьный знак препинания. На этом фоне трагический смысл воспринимается особенно резко и не требует сложного объяснения.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которая заставляет думать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выражение не перегружено деталями, поэтому внимание сосредоточено на значении. Именно такая сдержанность побуждает старшеклассника не только запомнить образ, но и интерпретировать его.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эмоциональный контраст
</a:t>
            </a:r>
            <a:endParaRPr lang="en-US" sz="1449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Лаконичная формула соединяет спокойствие письма и жесткость насилия. Подростковый читатель быстро замечает это напряжение и начинает искать скрытый смысл за внешней простотой.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образа к смыслу произведения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чтения художественной детали: от мгновенного впечатления к широкому смыслу текста.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сжатая формула способна создать многослойный смысл, потому что краткость концентрирует внимание на главном и не дает эмоциональному эффекту рассеяться.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строка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удерживать конфликт, трагедию и финал одновременно.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художественному приему в рамках анализа образа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завершения в языке и их смысловая разница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разные знаки конца несут не одинаковый смысл: одни открывают продолжение, другие обозначают резкую остановку.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знаки описывают движение мысли, а образ пули разрушает привычную норму и превращает конец в трагическое событие.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Минимализм как способ усилить смысл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деталей делает образ визуально строгим и психологически напряженным: одна точка, след, тень или пустой фон уже формируют ощущение одиночества, разрыва и окончательности.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Черно-белая сдержанность соответствует литературной лаконичности: чем меньше отвлекающих элементов, тем сильнее заметны контраст, пауза и смысловая пустота, вокруг которой строится трагический эффект.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по образу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соединяет знак препинания и оружие, поэтому привычная языковая форма внезапно приобретает трагический смысл и выходит за пределы обычного описания.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образа в том, что он не объясняет трагедию прямо, а заставляет читателя самому достроить ее смысл и эмоциональную глубину.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этот образ важен как пример того, как короткая метафора способна открывать темы смерти, памяти, выбора и предельной уязвимости человека.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частная деталь может передавать не только событие, но и историческое чувство эпохи, в которой конец становится частью повседневного опыта.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как граница смысла и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«Точка пули» остается сильным образом благодаря сжатости, резкому контрасту и философской глубине: в нем конец воспринимается как граница, где особенно ясно видны цена жизни и необратимость времени.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2026-05-23T20:07:11Z</dcterms:created>
  <dcterms:modified xsi:type="dcterms:W3CDTF">2026-05-23T20:07:11Z</dcterms:modified>
</cp:coreProperties>
</file>