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водном туристском походе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правила, которые помогают вернуться из похода без происшествий.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требует особой внимательности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воде ошибка становится опасной очень быстро: мешают течение, холод, камни, ветер и усталость. Поэтому безопасность начинается не в лодке, а с подготовки, дисциплины и исправного снаряжения.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954258"/>
            <a:ext cx="452400" cy="4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850" y="1974365"/>
            <a:ext cx="452400" cy="36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1750" y="1954258"/>
            <a:ext cx="452400" cy="40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06975"/>
            <a:ext cx="452400" cy="452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25275" y="3502175"/>
            <a:ext cx="346500" cy="462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маршрута и оценка рисков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359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заранее сверяют с картой и описанием реки, чтобы понимать направление движения, возможные повороты, места сужения и участки, где течение может усилиться.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10772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карты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34088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обязательно проверяют прогноз погоды и уровень опасности ветра, дождя или грозы. На воде резкое ухудшение условий требует немедленной остановки и поиска укрытия.
</a:t>
            </a:r>
            <a:endParaRPr lang="en-US" sz="921" dirty="0"/>
          </a:p>
        </p:txBody>
      </p:sp>
      <p:sp>
        <p:nvSpPr>
          <p:cNvPr id="18" name="Text 5"/>
          <p:cNvSpPr txBox="1"/>
          <p:nvPr/>
        </p:nvSpPr>
        <p:spPr>
          <a:xfrm>
            <a:off x="39501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условия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62817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отмечают пороги, мели, мосты, камни, коряги и быстрые повороты. Такие места нельзя проходить без предварительного осмотра и решения руководителя группы.
</a:t>
            </a:r>
            <a:endParaRPr lang="en-US" sz="937" dirty="0"/>
          </a:p>
        </p:txBody>
      </p:sp>
      <p:sp>
        <p:nvSpPr>
          <p:cNvPr id="20" name="Text 7"/>
          <p:cNvSpPr txBox="1"/>
          <p:nvPr/>
        </p:nvSpPr>
        <p:spPr>
          <a:xfrm>
            <a:off x="68230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участки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4845100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Незнакомый участок воды без проверки считается опасным. Для школьной группы это особенно важно: сначала оценивают риски, а потом принимают решение о движении.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386350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незнакомого участка
</a:t>
            </a:r>
            <a:endParaRPr lang="en-US" sz="1332" dirty="0"/>
          </a:p>
        </p:txBody>
      </p:sp>
      <p:sp>
        <p:nvSpPr>
          <p:cNvPr id="23" name="Text 10"/>
          <p:cNvSpPr txBox="1"/>
          <p:nvPr/>
        </p:nvSpPr>
        <p:spPr>
          <a:xfrm>
            <a:off x="1972325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выбирают безопасные стоянки, места связи и участки, где можно выйти на берег. Это помогает не терять ориентир, если маршрут придётся изменить.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2513575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выхода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24796"/>
            <a:ext cx="3765900" cy="1716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снаряжение группы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предметы нужны для управления судном, связи, защиты от воды и оказания помощи в пути.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вещи связаны не с комфортом, а с выживанием и связью. Жилет должен подходить по размеру каждому участнику, а аптечка и связь должны быть доступны сразу.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 ОБЗР «Обеспечение безопасности в водном туристском походе»
</a:t>
            </a:r>
            <a:endParaRPr lang="en-US" sz="11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перед выходом на воду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перед стартом в водный поход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посадка в судно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лодку или катамаран садятся по одному человеку, спокойно и без толчков. Спасательный жилет уже должен быть надет и застёгнут, чтобы не отвлекаться на воде.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рюкзаки укладывают ниже и надёжно закрепляют, чтобы судно сохраняло устойчивость. Проход к выходу оставляют свободным, а действия участников делают слаженными и неторопливыми.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движением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Проверяют, что все в жилетах, вещи закреплены, а команды понятны. Каждый участник знает своё место и не мешает управлению судном.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хода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встают без необходимости, не раскачивают лодку и держат безопасную дистанцию между судами. Все команды выполняют сразу.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ухудшении погоды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начинается сильный ветер, туман или гроза, движение прекращают. Группа ищет безопасное место для остановки и ждёт дальнейших указаний.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сложной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любой опасности сначала сохраняют спокойствие и помогают тем, кто рядом. Самовольные действия запрещены, потому что они повышают риск для всей группы.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на воде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происшествий на воде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хорошем снаряжении риск остаётся высоким, если группа спешит, отвлекается или игнорирует команды руководителя.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ОБЗР; диаграмма составлена для иллюстрации темы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происшествий связано не с рекой, а с поведением людей. Значит, дисциплина и проверка готовности важнее, чем уверенность в собственных силах.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перевороте судна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сохраняют спокойствие, держатся рядом и по возможности цепляются за судно или весло. Главная задача на этом этапе — не потерять людей и не паниковать.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быстро проверяют, все ли на месте, есть ли травмы и кому нужна помощь. Если кто-то получил ушиб или замёрз, ему помогают в первую очередь.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решают, как безопасно добраться до берега или вернуть судно в устойчивое положение. В любой ситуации сначала спасают людей, а уже потом заботятся о вещах.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Жилет помогает удерживаться на поверхности даже при усталости, холоде и панике, поэтому его проверяют до начала движения.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жилет на каждом участнике — обязательное условие выхода на воду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на воде; материалы урока ОБЗР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02" y="1345200"/>
            <a:ext cx="498549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переохлаждения и первая помощь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первые признаки переохлаждения с правильными действиями и запомнить опасные ошибки, которых нужно избегать на воде.
</a:t>
            </a:r>
            <a:endParaRPr lang="en-US" sz="148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ОБЗР для 7 класса; правила первой помощи при переохлаждении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признаки замечены сразу, правильные действия помогают не допустить ухудшения состояния. Главная ошибка — медлить или согревать человека слишком резко.
</a:t>
            </a:r>
            <a:endParaRPr lang="en-US" sz="156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участки реки и их признаки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места на реке легко узнать по бурной воде, камням, завалам и резким поворотам русла. Там течение становится непредсказуемым, поэтому любая ошибка может быстро привести к перевороту.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осматривают участки у мостов, порогов и перекатов. В школьном походе такие места проходят только после проверки взрослыми, а безопасную линию движения намечают заранее.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проверяют перед стартом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Проверку проводят до посадки в судно, чтобы не устранять проблемы уже на воде и не терять время в опасной ситуации.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контрольных пунктов перед водным походом; учебные материалы ОБЗР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значимые пункты связаны с личной защитой, состоянием судна и погодой. Если они в порядке, риск похода заметно ниже.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56160"/>
            <a:ext cx="434400" cy="3475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39995"/>
            <a:ext cx="4344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4300" y="1412720"/>
            <a:ext cx="3258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4300" y="3239995"/>
            <a:ext cx="3258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сигналы и средства связи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Свисток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понятные сигналы позволяют быстро привлечь внимание группы, даже если людей не слышно из-за ветра, шума воды или расстояния.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условные жесты заранее договаривают всей группой. Они нужны, когда голосовые команды плохо слышны или нужно действовать без лишнего шума.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в защите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держат в гермоупаковке или другом водозащитном чехле. Это помогает сохранить возможность вызвать помощь и не повредить устройство брызгами.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встречи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связь пропала, группа идёт к заранее известному месту выхода на берег. Такой ориентир экономит время и помогает быстро собраться вместе.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несчастном случае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 водном походе: сначала остановить движение и убрать новую опасность, затем помочь людям и связаться со взрослыми.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травмах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ушибе или небольшом порезе сначала промывают повреждение чистой водой, затем закрывают его чистой повязкой. Это снижает риск загрязнения и помогает защитить рану.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подозрение на перелом, руку или ногу стараются не трогать без необходимости. Конечность фиксируют в том положении, в каком она находится, чтобы не усилить боль.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кровотечении накладывают давящую повязку и сразу зовут взрослых или спасателей. В такой ситуации нельзя терять время и пытаться справиться только своими силами.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для школьника — не делать лишних движений и не пытаться «проверить» травму. Спокойствие и аккуратность помогают не ухудшить состояние пострадавшего.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обязанностей в группе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участнику заранее объясняют свою задачу, чтобы в походе не возникало путаницы и дублирования одних и тех же действий.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распределения обязанностей в учебном водном походе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роли ускоряют проверку снаряжения и реакцию на проблему. Чем понятнее обязанности, тем организованнее действует вся группа.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безопасность похода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собирают сразу и уносят с маршрута в отдельных пакетах. Нельзя оставлять отходы на берегу, потому что они портят место стоянки и могут навредить животным.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разводят только там, где это разрешено, и обязательно полностью гасят перед уходом. Огонь без присмотра опасен для людей, леса и сухой травы.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 воды не ломают и не вытаптывают, а животных не тревожат. Бережное отношение к природе помогает сохранить маршрут чистым и безопасным для следующих групп.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047263"/>
            <a:ext cx="3765900" cy="18718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безопасного похода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помогает быстро вспомнить основные правила перед выходом на воду и во время движения по маршруту.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показывает, что безопасность складывается из простых, но обязательных действий. Пропуск любого пункта повышает риск для всей группы.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памятка по безопасности в водном туристском походе
</a:t>
            </a:r>
            <a:endParaRPr lang="en-US" sz="11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безопасность начинается до старта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водный поход начинается не на воде, а с подготовки: проверенного маршрута, исправного снаряжения и согласованных действий. Если помнить о жилете, погоде и сообщать о риске взрослым, большинство опасностей можно предотвратить.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2026-05-21T00:28:17Z</dcterms:created>
  <dcterms:modified xsi:type="dcterms:W3CDTF">2026-05-21T00:28:17Z</dcterms:modified>
</cp:coreProperties>
</file>