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«Россия — любимая наша страна...» в музыке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звучит в песнях, гимне, народных мелодиях и сердце каждого из нас.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уже слышали о России в музыке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уроках, праздниках и дома мы встречаем музыку о Родине. Гимн, народные песни, хороводы и произведения русских композиторов помогают услышать красоту страны, её природу, традиции и добрые чувства людей.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— песня уважения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гимн, люди встают, чтобы показать уважение к своей стране. Его строгий ритм и сильное звучание настраивают на торжественный лад. Даже школьники быстро запоминают это особенное музыкальное приветствие России.
</a:t>
            </a:r>
            <a:endParaRPr lang="en-US" sz="90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узнают с первых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гимна есть ясная мелодия, которую легко узнать среди других песен. Она звучит уверенно и собранно, будто вся страна говорит в одном голосе. Такое звучание помогает почувствовать гордость и единство.
</a:t>
            </a:r>
            <a:endParaRPr lang="en-US" sz="866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символа — один образ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герб и гимн сразу узнаются и напоминают о России. Белый, синий и красный цвета, двуглавый орёл и торжественная музыка создают единый образ государства. Эти символы видят и слышат на праздниках, линейках и важных событиях.
</a:t>
            </a:r>
            <a:endParaRPr lang="en-US" sz="826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России и их звучание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России как главная песня страны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гимне говорится о сильной стране, дружбе людей и любви к Отечеству. Для школьников он становится важным музыкальным знаком России, который слышат на праздниках и значимых событиях.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России знают и взрослые, и дети. Музыку написал Александр Александров, а современный текст связан с Сергеем Михалковым. Эта песня звучит особенно торжественно.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можно услышать и широкое поле, и весёлую ярмарку, и тихий домашний вечер. Они рассказывают о труде, семье, природе и добрых чувствах. Поэтому такие мелодии близки и понятны даже детям.
</a:t>
            </a:r>
            <a:endParaRPr lang="en-US" sz="675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— природа, труд и праздник
</a:t>
            </a:r>
            <a:endParaRPr lang="en-US" sz="989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народные песни поются вместе, хором. Повторы строк и простой ритм помогают быстро их запомнить. Когда поёт сразу много голосов, песня звучит особенно тепло, будто большая дружная семья собралась вместе.
</a:t>
            </a:r>
            <a:endParaRPr lang="en-US" sz="680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пение делает песню живой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песни появились задолго до нотных тетрадей и записей. Их пели в семьях, на посиделках и праздниках, передавая мелодии друг другу. Так песни сохраняли память о жизни народа и его традициях.
</a:t>
            </a:r>
            <a:endParaRPr lang="en-US" sz="698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которая шла из уст в уста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— голос русского народа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7" y="1703833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044" y="1691000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России в школьном репертуаре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доме и родной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для начальной школы часто звучат слова о доме, родном крае и близких людях. Такие песни помогают почувствовать, что Родина начинается с привычных и дорогих сердцу мест.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Берёзы, реки, поля и дороги делают песню особенно узнаваемой. Эти образы легко представить, поэтому детям проще почувствовать настроение мелодии и связать её с красотой своей страны.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слова и яркий припев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песни обычно строятся так, чтобы их было удобно петь вместе. В них есть запоминающийся припев и ясные слова, которые быстро остаются в памяти.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чувства и воспоминания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помогает вспомнить праздники, поездки, прогулки и добрые моменты. Песня становится не просто упражнением, а маленькой историей о том, что дорого каждому ребёнку.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инструменты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тембру народные инструменты легко отличить друг от друга. Одни подходят для плясовой музыки, другие — для лирических мелодий, а третьи сразу зовут в праздник и танец.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Балалайка, гармонь, домра, свирель, бубен и ложки создают особый звуковой мир русской музыки. У каждого инструмента свой характер: звонкий, мягкий, весёлый или протяжный.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картины русской природы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леса и поля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часто передают в музыке тишину леса, простор полей и мягкий зимний свет. Плавная мелодия и тихое звучание помогают услышать красоту природы почти без слов.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птицы и ручьи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музыка может стать легче и светлее, будто проснулись птицы и зазвенели ручьи. Такие образы делают произведение живым и очень близким детскому воображению.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Ильич Чайковский и русская музыка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— один из самых известных русских композиторов. Он писал балеты, симфонии, пьесы для фортепиано и музыку для детей, которая звучит очень выразительно.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часто слышны мягкая мелодия, лиричность и ясные образы. Музыка Чайковского легко рисует настроение — то нежное, то праздничное, то мечтательное.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его творчество особенно важно, потому что через него можно почувствовать красоту русской культуры. Эта музыка помогает слушать внимательно и представлять целый музыкальный мир.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Прокофьев: музыка силы и смелости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пьесах и сказочных сюжетах композитор создавал ярких персонажей и запоминающиеся мелодии. Его музыка помогает услышать, как смелость и уверенность могут звучать в ритме и интонации.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Прокофьева звучит энергично, чётко и очень выразительно. В ней слышны движение, решительность и сильный характер, будто герои идут вперёд без лишних остановок.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почувствовать любовь к Родине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слушания народной песни к уважению культуры России и людей своей страны.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611" y="2192833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499" y="2216293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849" y="2192833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326" y="2216293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праздники и музыкальные традиции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праздник легко узнать по весёлым песням, хороводам и дружному пению. Музыка делает встречу года особенно светлой и создаёт ощущение общего ожидания чуда.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Масленице звучат плясовые мелодии, шутливые припевки и задорные игры. Праздник становится шумным, ярким и очень подвижным, словно сам просится в круг.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особенно важно торжественное и серьёзное звучание. Песни помогают выразить благодарность, уважение к памяти героев и чувство общей гордости за страну.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школьных концертах дети поют, слушают и выступают вместе. Музыка объединяет класс, помогает не волноваться и превращает обычный день в маленький праздник.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200" y="1333162"/>
            <a:ext cx="4910400" cy="33998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4475"/>
            <a:ext cx="4516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и дружное пение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683025" y="1114069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— это старинный народный обычай, в котором пение соединяется с движением по кругу. Ребята слышат музыку, держат общий ритм и сразу чувствуют себя одной дружной командой.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83025" y="2984650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 хороводе напоминает о единстве и согласии. Для младших школьников это особенно понятно: здесь музыка превращается в игру, а игра — в живое совместное исполнение.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песни звучат мягко и плавно. В них часто слышны тепло, задумчивость и добрые чувства к дому, природе и близким людям.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Плясовые песни обычно быстрые, звонкие и очень бодрые. Под них хочется двигаться, а ритм будто сам подсказывает весёлый шаг или притоп.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Шуточные песни любят озорство и улыбку. В них встречаются смешные слова, бойкий темп и настроение, которое поднимает всем настроение без лишних усилий.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Обрядовые и военные песни связаны с важными событиями жизни и истории. Они хранят традиции, память и серьёзный характер русской музыкальной культуры.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русские песни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реки и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песня рисует Россию через природу: берёзы, реки, простор и утренний свет. Музыка мягко качается, словно ветер над водой, и помогает представить любимый край без длинных объяснений.
</a:t>
            </a:r>
            <a:endParaRPr lang="en-US" sz="960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песня для всей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торжественных песнях слова звучат уверенно и ясно. Такая мелодия словно поднимает слушателей выше и напоминает, что Родина — это общий дом, где важны дружба, уважение и единство.
</a:t>
            </a:r>
            <a:endParaRPr lang="en-US" sz="90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Берёзовая дорога к дому
</a:t>
            </a:r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могут звучать слова о дороге, поле и высоком небе. Мелодия идёт широко и спокойно, будто показывает знакомый путь к родному дому. От таких строк становится тихо и очень тепло.
</a:t>
            </a:r>
            <a:endParaRPr lang="en-US" sz="950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Родине в словах и мелодии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музыка о России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песни о Родине обычно строятся на простых словах и понятных образах. Их легко слушать, подпевать и запоминать, даже если мелодия немного торжественная.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и хоровых номерах композиторы передают радость, нежность и гордость. Удачно подобранные интонации помогают детям услышать характер музыки почти как живую речь.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особенно полезны в 4 классе, потому что они соединяют слух, движение и эмоции. Ребята не только слушают музыку, но и участвуют в ней сами.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профессии, которые создают праздник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95675" y="2225900"/>
            <a:ext cx="20928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сочиняет и исполняет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придумывает музыку, поэт пишет слова, а исполнитель оживляет песню голосом или инструментом. Получается как команда: у каждого своя работа, а результат один — красивое звучание.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649725" y="2225900"/>
            <a:ext cx="21765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всем звучать вместе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Дирижёр, хормейстер и аккомпаниатор следят, чтобы голоса и инструменты звучали дружно и точно. На концерте это особенно заметно: музыка становится собранной, яркой и праздничной.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14460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русскую музыку узнаваемой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музыка часто звучит плавно и певуче. В ней мелодия будто не спешит, а спокойно ведёт слушателя от начала к концу.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мелодия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Мелодические линии нередко разворачиваются просторно и свободно. Такое звучание напоминает открытые поля, дальнюю дорогу и большую родную землю.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песнях слышны обороты, похожие на живую человеческую речь. Из-за этого музыка кажется близкой, понятной и очень выразительной.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Родины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часто появляются природа, дом, праздник и дорога. Эти знакомые образы сразу подсказывают, что перед нами русская музыка.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помогает любить Россию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пение объединяет людей лучше длинных разговоров. В классе сразу становится теплее, потому что музыка помогает радоваться вместе, уважать традиции и любить Родину сердцем, а не только словами.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хранит память о прошлом и делает её живой. Когда ребёнок слышит гимн, народную песню или пьесу композитора, он не просто слушает звуки, а чувствует связь с историей своей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любимая наша страна в музыке и сердце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звучит в гимне, народных песнях и музыке композиторов. Через эти мелодии мы узнаём свою страну, чувствуем её красоту и понимаем: любить Родину — значит слушать, помнить и петь вместе.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2026-05-24T21:50:05Z</dcterms:created>
  <dcterms:modified xsi:type="dcterms:W3CDTF">2026-05-24T21:50:05Z</dcterms:modified>
</cp:coreProperties>
</file>