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чертёж помогает понять форму объёмного тела и собрать его правильно.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разверток: как плоский чертёж помогает собрать объёмную фигуру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в геометрии: зачем они нужны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учат видеть связь между плоскими фигурами и объёмными телами. Они нужны для построения чертежей, вычисления площади поверхности и создания коробок, моделей и макетов.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— это плоское изображение тела, по которому можно мысленно или реально сложить объёмную фигуру.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грань показывается отдельной фигурой: квадратом, прямоугольником или треугольником, в зависимости от формы тела.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развертка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длины соответствующих рёбер не совпадают, фигура не соберётся, поэтому размеры на чертеже нужно переносить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развертка состоит из одинаковых квадратов, поэтому такую модель удобно строить и проверять по равным рёбрам.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развертка включает прямоугольник и два круга, а у конуса — круг и сектор круга.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конус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развертке есть два треугольника и три прямоугольника. Прямоугольники обычно располагают полосой, чтобы их было легко соединить.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призма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находится в центре или рядом с ним, а боковые треугольники примыкают к нему по сторонам и сходятся к вершине.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включает шесть прямоугольников. Их стороны могут быть разной длины, но должны точно совпадать по общим рёбрам.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чаще всего имеют развертки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элементы тела и его развертка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показывают форму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строится по граням, поэтому каждая часть плоского чертежа должна соответствовать одной поверхности тела. Это помогает не пропустить ни одной детали.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 вершины помогают проверить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задают места сгиба и соединения, а вершины показывают, где сходятся несколько рёбер. По числу этих элементов удобно сверять готовую схему.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развертки
</a:t>
            </a:r>
            <a:endParaRPr lang="en-US" sz="268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от выбора тела до проверки готового чертежа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даже у простой фигуры может быть несколько правильных вариантов развертки, если сохраняются размеры и соединения.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различных разверток куба изучают в школьной геометрии.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89273"/>
            <a:ext cx="4348200" cy="2282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разверток разных тел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тел развертки строятся по общим правилам, но отличаются числом и формой частей.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формы граней, тем внимательнее нужно проверять размеры и взаимное расположение частей.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призмы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всегда есть два одинаковых основания, а боковые грани чаще всего имеют вид прямоугольников. Их удобно располагать одной полосой, чтобы сохранить порядок соединения.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правильной призмы высота всех боковых прямоугольников совпадает с высотой тела, а их стороны должны точно соответствовать сторонам основания.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граней у разных тел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 помогает заранее понять, сколько частей нужно изобразить в развертке и насколько сложной будет схема.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граней — больше элементов на чертеже и выше риск ошибки при соединении частей.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6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пирамиды всегда включает основание и боковые треугольники. В центре обычно находится фигура основания, а вокруг неё размещаются остальные грани, которые затем сходятся к вершине.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треугольной пирамиды в развертке четыре грани: одно основание и три боковых треугольника. У четырёхугольной пирамиды граней пять, поэтому элементов на чертеже становится больше.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пирамиды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важно сохранить одинаковые общие рёбра между основанием и боковыми треугольниками. Тогда развертка будет точной и по ней можно собрать объёмную фигуру без искажений.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боковых треугольников зависят от длины боковых рёбер и формы основания. Если стороны перепутать, при сгибании грани не совпадут и пирамида не сложится.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развертки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сравнение размеров, количества граней, соединения частей и возможности сборки по линиям сгиба.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одна сторона построена с ошибкой, грани не совпадут при сгибании. Даже небольшое отклонение мешает собрать фигуру точно по размерам.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длина стороны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без причины фигура нарушает число граней. Такая развертка кажется похожей на правильную, но при сборке лишняя часть мешает соединению.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деталь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расположены отдельно или касаются не по тем рёбрам, развертка не будет единой фигурой. Тогда линии сгиба не помогут сложить модель.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соединение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 одну из частей, и развертка становится неполной. В результате объёмное тело нельзя восстановить, потому что не хватает поверхности.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нужной грани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развертку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площади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удобно находить через развертку: нужно сложить площади всех её частей. Так сразу видно, какие грани входят в ответ и сколько раз они повторяются.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куба и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куба с ребром a получается 6a², потому что все шесть граней равны. У прямоугольного параллелепипеда площадь равна 2(ab + bc + ac), где a, b и c — рёбра.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развертки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помогают заранее продумать форму детали и сократить расход материала при изготовлении изделий.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развертки имеют в упаковке, но они полезны и в моделировании, и в учебной работе.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применения разверток в быту и на уроках технологии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в упаковке и бумажных моделях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упаковке развертка позволяет точно рассчитать форму коробки и разместить детали на листе так, чтобы тратить меньше картона.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бумажных моделях развертка становится основой для сборки домов, игрушек и геометрических фигур. По ней легко понять, где будет каждая часть изделия.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обязательно показывают линии реза, сгиба и клапаны. Это помогает правильно вырезать заготовку и аккуратно склеить её после складывания.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построением развертки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свойства объёмной фигуры, а затем переносят их на плоскость.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типа тела, формы граней и размеров рёбер позволяет построить развертку без пропусков и лишних деталей.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«Построение разверток»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чём удобно строить развертки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 помогает сохранять одинаковые отрезки и прямые углы. Это особенно удобно, когда нужно быстро и аккуратно построить простую развертку.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можно мысленно согнуть модель по линиям ребер. Если тело собирается без накладок и пустот, развертка построена правильно.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развертка уже нарисована, её полезно вырезать из бумаги. Так легче увидеть, соединяются ли все части в одну фигуру без разрывов.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точных чертежей лучше подходит миллиметровая бумага. На ней легче выдерживать размеры граней и сравнивать длины соседних рёбер.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простых фигур к более сложным разверткам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не точные измерения, а примерный рост трудности построения от знакомых многогранников к телам с особыми поверхностями.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форма тела и чем необычнее его поверхность, тем внимательнее нужно строить развертку и проверять все размеры.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изучения разверток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показывает, как из плоских фигур получается объёмное тело. Она помогает считать площадь поверхности, строить модели и без ошибок переходить от чертежа к реальному изделию.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помогают увидеть объём через плоскость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2026-05-24T17:19:17Z</dcterms:created>
  <dcterms:modified xsi:type="dcterms:W3CDTF">2026-05-24T17:19:17Z</dcterms:modified>
</cp:coreProperties>
</file>