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сопровождает нас каждый день и меняет впечатления.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жизни, жизнь в музыке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сопровождает человека с детства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есть в любой культуре, потому что помогает выражать чувства, запоминать важное и быть вместе. С колыбельных до школьных песен она учит, успокаивает, радует и развивает внимание, память и чувство ритма.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Мелодия, темп и громкость помогают услышать в музыке радость, спокойствие, тревогу или торжественность. Светлые, мажорные интонации звучат бодро и открыто, а минорные чаще воспринимаются как задумчивые и печальные.
</a:t>
            </a:r>
            <a:endParaRPr lang="en-US" sz="122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движение звуков обычно поднимает энергию и вызывает желание двигаться, а медленное — помогает успокоиться и сосредоточиться. Даже короткий фрагмент может сразу задать настроение целой сцене или разговору.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язык эмоций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песня нередко вызывает разные чувства у разных людей. На восприятие влияют личные воспоминания, события и ассоциации, поэтому музыка становится очень личным языком переживаний.
</a:t>
            </a:r>
            <a:endParaRPr lang="en-US" sz="12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повседневной 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в школе, в транспорте и на праздниках музыка сопровождает самые обычные дела. Она может поддержать утром, сделать дорогу короче, помочь отдохнуть после уроков или создать нужную атмосферу во время встречи.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ситуациях музыка помогает взбодриться, в других — сосредоточиться или расслабиться. Поэтому один и тот же человек выбирает разные мелодии для учёбы, спорта, прогулки и отдыха.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шестиклассники чаще всего слышат музыку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ситуации отличаются не только местом, но и способом прослушивания: чаще всего это личный выбор, а не случайный фон.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гаджеты и видео, а коллективные ситуации встречаются реже, но сильнее связывают музыку с общением.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типичных повседневных ситуаций, 2025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12188"/>
            <a:ext cx="428400" cy="380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влияет на мозг и внимание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мелодия быстро возвращает событие, человека или место. Мозг связывает звук с прежним опытом, поэтому музыка легко вызывает воспоминания и узнавание.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может поддерживать сосредоточенность, если она не слишком громкая и не отвлекает. Но резкое или навязчивое звучание быстро утомляет и мешает думать.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громкий звук раздражает и снижает работоспособность. Умеренная громкость помогает чувствовать себя комфортнее, а значит, лучше учиться, отдыхать и слушать.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Самочувствие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держать темп при ходьбе, зарядке или простой работе. Когда звучание ровное и понятное, человеку легче двигаться согласованно и не сбиваться.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движения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72400"/>
            <a:ext cx="4348200" cy="211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ситуации и их возможный эффект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жизненной ситуации музыка выполняет свою задачу и по-разному влияет на состояние человека.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меняет настроение не сама по себе, а в связи с задачей момента: она может ускорять, успокаивать или объединять людей.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повседневных наблюдений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становится частью дня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настроение и задача дня влияют на выбор музыки и самочувствие.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легко привязывается к яркому моменту: дню рождения, поездке, школьному концерту или первому выходу на сцену. Потом достаточно услышать знакомую мелодию, чтобы вспомнить саму ситуацию.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память работает широко: вместе со звуком возвращаются слова, лица, места и даже детали обстановки. Поэтому одно короткое вступление может вызвать целую цепочку воспоминаний.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память о важных событиях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любимые песни, гимны и саундтреки нередко становятся личными знаками прошлого. Они помогают бережно хранить то, что было особенно дорогим и значимым.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сильными становятся мелодии, которые звучали в семье, на праздниках или во время важных успехов. Они начинают напоминать не только о событии, но и о людях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семье и традициях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семьях музыка звучит по дороге, в других — за праздничным столом или вечером дома. Совместное пение делает обычный момент тёплым и запоминающимся. Для детей это часто становится первой школой слушания и общения.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поют вместе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и напевы сохраняют язык, обычаи и особенности жизни людей. В них слышны история, труд, праздники и представления о красоте. Поэтому такие мелодии помогают почувствовать связь с прошлым и с родной культурой.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как память народа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семьи могут быть свои любимые мелодии, знакомые нескольким поколениям. Бабушки и дедушки поют их детям и внукам, а вместе с песней передаются воспоминания о людях, событиях и семейных традициях.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которые переходят от старших к младшим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элементов складывается музыкальное впечатление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элемент может звучать по-разному в зависимости от произведения и исполнителя.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ритм и мелодия: именно они чаще всего помогают узнать и запомнить музыку.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урока, 2025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поют и играют вместе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пение учит слушать других, подстраивать голос и не сбиваться с общего ритма. Так каждый чувствует себя частью одной музыкальной команды.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 музыка делает праздник, урок или концерт более живым и тёплым. Когда звучание создают вместе, у участников появляется общее настроение и ощущение единства.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ансамбле важны внимание и точность: нужно начинать вовремя, удерживать темп и реагировать на звучание соседей. Это развивает ответственность и взаимную поддержку.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560621"/>
            <a:ext cx="4348200" cy="26217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музыки и их признаки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помогает заметить, как звучание связано с настроением и местом исполнения.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можно узнать не только по названию, но и по характеру звучания, настроению и привычному месту исполнения.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урока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кино, играх и рекламе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сразу задаёт настроение кадра: спокойное, тревожное, радостное или торжественное. Зритель быстрее понимает, чего ждать от события.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начинается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рекламе короткий музыкальный фрагмент или джингл остаётся в памяти быстрее текста. Он помогает быстро узнать бренд или сообщение.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Запоминающийся финал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событие становится самым напряжённым, музыка усиливает чувство ожидания, опасности или победы. Так эмоции воспринимаются ярче.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фильме или игре мелодия помогает соединять эпизоды и поддерживает движение сюжета. Она делает происходящее более выразительным и понятным.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развивается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осознанно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анализировать звучание и собственную реакцию.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музыкальные признаки меняют настроение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восприятие влияют не только ноты, но и паузы, плотность звучания и контраст между инструментами.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и быстрее звучание, тем сильнее возбуждение; плавность и тишина чаще успокаивают.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урока, 2025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ориентир напоминает: для музыки важны не только эмоции, но и безопасная громкость, перерывы и бережное отношение к слуху.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 дБ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уровень, выше которого длительное прослушивание становится рискованным для слуха.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по безопасному прослушиванию звука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свою музыку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насыщенного дня школьник выбирает музыку без слов: мягкие мелодии помогают ему читать и отдыхать. В наушниках остаётся тихий фон, а на экране — подборка спокойных треков для вечера и учёбы.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плейлист для тишины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школьник включает быстрые песни перед тренировкой или прогулкой. В его плейлисте много ритма и яркого звучания, а рядом видны спортивная форма, шаги в такт и хорошее настроение перед активным днём.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 движения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896554"/>
            <a:ext cx="4348200" cy="2468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часть жизни: примеры и смыслы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по-разному помогает человеку в учёбе, отдыхе, общении и переживании чувств.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 заменяет события жизни, а помогает прожить их ярче, спокойнее и осмысленнее.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урока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становится заметной, когда мы различаем её ритм, настроение и силу влияния. Она помогает учиться, двигаться, вспоминать, отдыхать и чувствовать себя частью семьи, класса и культуры.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услышать музыку в жизни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2026-05-24T23:52:18Z</dcterms:created>
  <dcterms:modified xsi:type="dcterms:W3CDTF">2026-05-24T23:52:18Z</dcterms:modified>
</cp:coreProperties>
</file>