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направляющий фактор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«отбирает» признаки, полезные для выживания?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естественного отбора родилась из наблюдений за природой и селекцией. Сегодня она объясняется генетикой: эволюция меняет частоты аллелей под действием отбора, мутаций, дрейфа и миграции.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Дарвина к современной эволюционной биологии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условия, необходимые для естественного отбора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должны существовать различия, которые передаются потомству. Без таких наследуемых вариантов отбору нечего «сохранять», и состав популяции не меняется.
</a:t>
            </a:r>
            <a:endParaRPr lang="en-US" sz="1223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производят больше потомков, чем может выжить в данной среде. Поэтому между особями неизбежно возникает конкуренция за ресурсы, а не все наследственные варианты сохраняются.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успехе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Отбираются не самые сильные вообще, а те, чьи признаки лучше подходят к конкретным условиям. Именно они чаще выживают, размножаются и передают аллели дальше.
</a:t>
            </a:r>
            <a:endParaRPr lang="en-US" sz="12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 материал для отбора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изменения ДНК создают новые варианты генов. Большинство из них нейтральны или вредны, но редкие полезные мутации могут повышать приспособленность и постепенно распространяться.
</a:t>
            </a:r>
            <a:endParaRPr lang="en-US" sz="1277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мейозе гены перераспределяются, и у потомков появляются новые сочетания признаков. Это увеличивает разнообразие даже без появления новых мутаций.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расходятся в гаметы случайно, поэтому набор наследственных признаков у каждого организма уникален. Такое разнообразие делает популяцию «материалом» для отбора.
</a:t>
            </a:r>
            <a:endParaRPr lang="en-US" sz="1239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происходит случайно, усиливая различия между особями одного вида. В результате в каждом поколении возникают новые комбинации признаков, на которые может действовать среда.
</a:t>
            </a:r>
            <a:endParaRPr lang="en-US" sz="12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полезного признака в популяции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устойчивый вариант может быть редким, но преимущество в конкретной среде быстро меняет соотношение форм.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редкий наследственный признак способен стать преобладающим, если он повышает выживаемость и плодовитость в данных условиях.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принципу естественного отбора; без привязки к конкретному эксперименту.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98713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1282" y="3255758"/>
            <a:ext cx="248328" cy="3311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как постоянное условие отбора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засуха, мороз, ветер и другие факторы среды постоянно проверяют организмы на устойчивость. Поэтому отбор идёт непрерывно, а не только в исключительных ситуациях.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Партнёры для 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выживания особь должна успешно размножиться. Доступ к партнёрам и способность привлечь их тоже становятся объектом отбора, особенно у видов со сложным поведением.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вода, свет, территория и укрытия доступны не в одинаковом количестве. Из-за этого особи постоянно конкурируют за условия, позволяющие выжить и оставить потомство.
</a:t>
            </a:r>
            <a:endParaRPr lang="en-US" sz="1185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исходит не только от нехватки ресурсов, но и от живых врагов. Хищники, паразиты и болезнетворные организмы снижают шансы особей дожить до размножения.
</a:t>
            </a:r>
            <a:endParaRPr lang="en-US" sz="119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внутри вида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жёсткой бывает борьба между особями одного вида, потому что их потребности сходны. Чем ближе экологические ниши, тем сильнее соперничество за одни и те же ресурсы.
</a:t>
            </a:r>
            <a:endParaRPr lang="en-US" sz="11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формы отбора по-разному меняют признак в популяции и отражают разные сценарии действия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отбора зависит от условий среды: иногда выгоден сдвиг признака, иногда — сохранение среднего, а иногда — расхождение популяции.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форм естественного отбора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превращается в адаптацию под действием среды.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механизм естественного отбора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Антибиотикорезистентность: от редкой мутации к массовому преимуществу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антибиотик меняет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бактериальной популяции уже могут существовать отдельные клетки с защитной мутацией или полученным от другой бактерии геном устойчивости. После начала лечения чувствительные клетки погибают, а редкие устойчивые быстро занимают освободившееся пространство и начинают преобладать.
</a:t>
            </a:r>
            <a:endParaRPr lang="en-US" sz="1356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проблема возвращается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резистентность сначала встречается редко, отбор действует очень быстро, потому что бактерии размножаются стремительно. На чашке Петри или в организме человека это видно как резкий рост устойчивой колонии после воздействия препарата.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меланизм у березовой пяденицы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показывает, что маскировка на коре деревьев менялась вместе с состоянием окружающей среды и составом 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форма выигрывала в загрязнённых районах, а в более чистой среде преимущество снова переходило к светлой форме.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классическому примеру берёзовой пяденицы в Англии XIX–XX веков.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имеет относительный характер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абсолютное совершенство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измеряется не «идеальностью» признака, а тем, насколько успешно особь оставляет потомство именно в данных условиях. То, что полезно сегодня, может стать невыгодным при смене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67405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 — разные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Окраска, размеры или особенности поведения могут повышать выживание в одной среде и снижать его в другой. Поэтому оценка признака всегда зависит от сезона, климата, хищников и доступных ресурсов.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355337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Локальность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действует не абстрактно, а в конкретном месте и времени. Он закрепляет те наследственные варианты, которые лучше подходят к текущим факторам среды, а не к «средним» условиям вообще.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действует на фенотип, но изменяет генотип популяции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«оценивает» фенотип: окраску, размер, скорость, выносливость, устойчивость к холоду, засухе или ядам. Именно эти внешне выраженные признаки определяют, какие особи имеют больше шансов выжить.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Наследуются гены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выгодный фенотип основан на наследственных вариантах генов, он передаётся потомству. Поэтому отбор сохраняет не сам внешний признак как таковой, а генетические варианты, его обеспечивающие.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отбора меняются частоты аллелей в популяции, а не отдельная особь. Со временем это приводит к сдвигу генетического состава группы и к накоплению адаптивных наследственных признаков.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изоляция и накопление наследственных различий могут привести к появлению новых видов.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видообразование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как результат длительного отбора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полезности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 — это наследственные особенности, повышающие выживание и размножение в определённой среде. Они возникают постепенно, когда отбор сохраняет наиболее успешные варианты на протяжении многих поколений.
</a:t>
            </a:r>
            <a:endParaRPr lang="en-US" sz="1158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у рыб помогает снижать сопротивление воды, а густой мех у северных млекопитающих удерживает тепло. Каждый такой признак отражает длительное приспособление к конкретным условиям.
</a:t>
            </a:r>
            <a:endParaRPr lang="en-US" sz="1219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клювы у птиц, питающихся нектаром, позволяют добывать пищу из глубоких венчиков цветков. Это пример того, как отбор закрепляет морфологию, связанную с определённым способом жизни.
</a:t>
            </a:r>
            <a:endParaRPr lang="en-US" sz="1167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Покровительственная окраска делает животных менее заметными для хищников или добычи. Такие адаптации особенно хорошо показывают, что естественный отбор действует через сохранение признаков, повышающих успешность в среде.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9617" y="1587736"/>
            <a:ext cx="4264768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отбора в разных средах обитания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условия среды формируют разные выгодные признаки у 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отбора зависит от конкретной среды: один и тот же признак полезен не всегда, а только при определённых экологических условиях.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примеров естественного отбора из школьного курса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возможностей естественного отбора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творчества из ничего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создаёт новые признаки сам по себе. Он лишь отбирает уже существующие наследственные варианты, возникшие ранее благодаря мутациям и рекомбинации генов.
</a:t>
            </a:r>
            <a:endParaRPr lang="en-US" sz="1271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Компромиссы неизбежны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признак часто имеет обратную сторону: высокая скорость может снижать выносливость, яркая окраска — повышать заметность, а большая плодовитость — уменьшать заботу о потомстве.
</a:t>
            </a:r>
            <a:endParaRPr lang="en-US" sz="1271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среды и 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отбора всегда зависит от анатомических, генетических и экологических ограничений. Поэтому эволюция приводит не к абсолютному совершенству, а к наиболее подходящему решению в данных условиях.
</a:t>
            </a:r>
            <a:endParaRPr lang="en-US" sz="11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полезные признаки распространяются не мгновенно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что изменение признаков зависит сразу от нескольких процессов. В малых популяциях случайность особенно заметна и может временно ослаблять действие отбора.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направляет эволюцию, но скорость и результат зависят от мутаций, дрейфа и миграции, поэтому изменения редко идут линейно.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факторов эволюции по данным популяционной генетики.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естественного отбора для человека и практики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отбора объясняет, почему бактерии быстро приобретают устойчивость к антибиотикам. Это помогает врачам обосновывать разумное применение препаратов и снижать риск появления резистентных форм.
</a:t>
            </a:r>
            <a:endParaRPr lang="en-US" sz="132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агросфере отбор проявляется в появлении сорняков, устойчивых к гербицидам, и вредителей, нечувствительных к инсектицидам. Знание механизмов помогает выстраивать более устойчивые стратегии защиты растений.
</a:t>
            </a:r>
            <a:endParaRPr lang="en-US" sz="1274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редких популяций важно сохранять генетическое разнообразие, потому что оно повышает вероятность адаптации к изменению климата, болезням и преобразованию местообитаний. Без него риск вымирания возрастает.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связывает наблюдаемые признаки с условиями среды и делает эволюцию понятной и проверяемой. Он позволяет не только описывать изменения, но и предсказывать их направление.
</a:t>
            </a:r>
            <a:endParaRPr lang="en-US" sz="13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действия естественного отбора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естественных популяциях часто фиксируют быстрое изменение окраски, размеров или поведения в ответ на изменение среды. Такие наблюдения показывают, что отбор действует не только в далёком прошлом.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 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опыты и длительные исследования популяций подтверждают, что полезные наследственные варианты действительно накапливаются. Особенно наглядны примеры у бактерий, насекомых, рыб и птиц.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организмов с их местообитаниями показывает закономерную связь между признаками и условиями жизни. Это соответствует представлению о естественном отборе как о механизме формирования адаптаций.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 — главный двигатель направленной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наследственные признаки, повышающие выживание и размножение в конкретной среде, и тем самым направляет эволюцию популяций. Именно поэтому жизнь постоянно меняется, а приспособления становятся всё точнее.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2026-06-01T17:42:43Z</dcterms:created>
  <dcterms:modified xsi:type="dcterms:W3CDTF">2026-06-01T17:42:43Z</dcterms:modified>
</cp:coreProperties>
</file>