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грибов и их роль в жизни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виды грибов, их строение, экологическую и практическую значимость.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грибов: исторический контекст и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особое царство живых организмов, неприсоединённое к растениям или животным. С древних времён их использовали для еды, лечения и обрядов. Известно более 100 тысяч видов, а реальное разнообразие может превышать полтора миллиона.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питание грибов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сети тонких нитей — гиф, которые образуют мицелий, проникающий в субстрат. Эта структура обеспечивает питание и рост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гифы — основа гриба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умеют фотосинтезировать и питаются готовыми органическими веществами, усваивая их путём всасывания после разложения внешних субстратов.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клеточные стенки грибов содержат хитин — вещество, типичное для экзоскелета насекомых, придавая клеткам прочность и устойчивость.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с хитином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имеют плодовые тела с шляпкой и ножкой, включают многие съедобные и ядовитые виды, широко распространены в лесах.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используемые в пищевой промышленности для производства хлеба, напитков и биотехнологий.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развиваются на пище, почве и влагах пространствах, важны для разложения органики и производства антибиотиков.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строение и представители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шляпки, ножки и подшляпочных пластинок или трубочек, на которых образуются споры для размножения.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Опёнки растут большими группами на деревьях и пнях, а шампиньоны культивируются повсеместно и просты в использовании в кухне.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и шампиньон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ценный съедобный гриб с крепкой шляпкой и массивной ножкой. Подберёзовик часто встречается под берёзами, узнаваем по тёмной ножке.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и подберёзовик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 жизни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рода Penicillium применяется для создания антибиотиков и сыров с голубой плесенью, оказывая важное лечебное и гастрономическое воздействие.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Penicillium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виды выделяют микотоксины — ядовитые вещества, опасные для здоровья человека и животных, вызывающие интоксикации.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микотоксинов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можно часто увидеть на испорченной пище и влажных поверхностях, где они ускоряют процессы разложения.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плесени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технология приготовления и роль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способствуют брожению теста, выделяя углекислый газ, что придает хлебу пушистую структуру и характерный вкус.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хлебопечении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дрожжи активно применяются при приготовлении многих национальных блюд и напитков, поддерживая культурное кулинарное наследие.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традиционных продуктах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превращают сахар в этанол и углекислый газ, что лежит в основе производства кваса, пива и вина, обеспечивая ферментацию.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напитков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грибов в природных средах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обладают наибольшим разнообразием грибов, благодаря влажному климату и богатству субстратов.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сосредоточено в влажных лесных экосистемах, что обеспечивает ключевые экологические функции.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Российской академии наук,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опавших листьев и древесины, возвращая в почву питательные вещества, необходимые для роста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паразитируют на растениях и животных, вызывая болезни, что влияет на биологическое разнообразие и экосистемные процессы.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болезни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грибов с корнями растений улучшает поглощение воды и минералов, способствуя их здоровью и росту.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микоризы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грибов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содержит до 4 г белка на 100 г, витамины группы B и D-эргостерол, полезные для обмена веществ.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богаты белком и минеральными веществами, калий и фосфор поддерживают работу мышц и костей.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включая железо, помогают укреплять иммунитет и предотвращают анемию при регулярном употреблении грибов.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широко используются в традиционной кухне России, обогащая блюда белками и витаминами при низкой калорийности.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грибы: признаки и опасность для здоровья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опасным грибам относятся бледная поганка, мухомор и сатанинский гриб. Они отличаются резким неприятным запахом, зелёноватой окраской и наличием вольвы у основания ножки.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фиксируются случаи тяжёлых отравлений, приводящих к поражению печени и почек. В некоторых случаях отравление может закончиться летальным исходом, поэтому важно соблюдать осторожность.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медицине: антибактериальные и иммуномодулирующие средства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первый антибиотик, был выделен из грибка Penicillium notatum и стал основой современной антимикробной терапии.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источником лентинана — вещества с противораковыми свойствами, а также используются для изготовления ферментов и вакцин.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грибов создан циклоспорин — иммуносупрессор, применяемый при трансплантации органов и для лечения аутоиммунных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распространённых грибов (100 г)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белкового и углеводного состава основных съедобных грибов при высокой влажности продукта.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содержат значительный уровень белка и низкое количество углеводов, что делает их ценным диетическим продуктом с высоким содержанием воды.
</a:t>
            </a:r>
            <a:endParaRPr lang="en-US" sz="1191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применения грибов в хозяйстве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функционируют крупные фермы для выращивания шампиньонов в Подмосковье, Ленинградской области и на Урале. Эти предприятия обеспечивают стабильные поставки гриба на внутренний рынок.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выращивание шампиньонов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выращивания грибов демонстрирует ежегодный рост на 5-8%, что связано с увеличением спроса на полезные и экологически чистые продукты питания.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грибного рынка России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фармацевтике растёт: их применяют для получения активных веществ и ферментов, необходимых для производства медикаментов и биотехнологических препаратов.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для лекарственной индустрии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грибов: мировые и российские показатели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бесспорным лидером в производстве грибов, на его долю приходится около 80% мирового объёма.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российского рынка грибов устойчив, однако по объёмам страна значительно уступает мировым лидерам.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397" y="1474950"/>
            <a:ext cx="3285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грибах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тёмный в Орегоне занимает площадь свыше 965 гектаров, являясь крупнейшим живым организмом на планете по занимаемой территории.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тёмный — крупнейший организм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дрожжи используются не только в пищевой промышленности, но и для производства биотоплива и в медицинских исследованиях.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биотехнологиях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грибы, например панеллюс светящийся, способны излучать натуральный свет в темноте благодаря биолюминесценции.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Биолюминесцентные грибы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культуре, искусстве и традициях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и пословицах часто встречаются образы грибов, символизирующие тайну и связь с природой.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важное место в народных праздниках и магических ритуалах, подчёркивая их значение в духовной культуре.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грибов присутствуют в произведениях художников, таких как Васнецов, и в декоративном искусстве — росписи и поделках.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грибов: правила и безопасность на практике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собирайте незнакомые грибы, чтобы избежать отравления. Внимательно изучайте шляпку, ножку и споровый слой, используя специальные справочники или приложения на телефоне.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соблюдайте осторожность, даже если вы опытный грибник. Детям сбор грибов рекомендуется проводить только под контролем взрослых для предотвращения опасностей.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использования и исследований грибов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открывают новые лекарственные свойства грибов, создавая эффективные препараты для борьбы с различными заболеваниями.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технологии биологической очистки воды на основе грибов, которые поглощают вредные вещества и улучшают экологию.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потенциал грибов для разложения пластика, что может значительно снизить загрязнение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работы по созданию биоразлагаемых материалов из грибницы, способных заменить пластик и другие синтетические вещества.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природы и человека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природных процессах, здоровье и питании людей, а также в развитии промышленности и науки, формируя ответственное отношение к окружающей среде.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2026-05-08T20:02:47Z</dcterms:created>
  <dcterms:modified xsi:type="dcterms:W3CDTF">2026-05-08T20:02:47Z</dcterms:modified>
</cp:coreProperties>
</file>