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площади поверхности и объёма цилиндра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формулы цилиндра и научимся применять их на 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вокруг нас и в геометрии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 — это не только фигура из учебника, но и форма множества предметов вокруг нас. Чтобы находить его площадь и объём, важно понимать, как устроены основания, высота и радиус, а также как связаны между собой основные формулы.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127" y="3197877"/>
            <a:ext cx="108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цилиндра и обозначения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цилиндра два равных круга, лежащих в параллельных плоскостях. Именно они задают форму тела и участвуют в вычислении площади и объёма.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диаметр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обозначают r, а диаметр — d. Эти величины связаны соотношением d = 2r, поэтому при решении задач важно не путать одно с другим.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цилиндра h показывает расстояние между основаниями. Она входит в формулы площади боковой поверхности и объёма, поэтому является одной из главных характеристик.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соединяет оба основания и не имеет углов. Если рассмотреть цилиндр в развернутом виде, эта часть превращается в прямоугольник.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цилиндра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цилиндра включает прямоугольник и два одинаковых круга. Такая модель помогает увидеть, какие части поверхности нужно складывать при вычислении полной площади.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прямоугольника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 прямоугольника равна высоте цилиндра, а другая — длине окружности основания. Поэтому его площадь выражается через произведение 2πr и h.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делает объёмную фигуру плоской и наглядной. С её помощью легче понять происхождение формулы боковой поверхности и проверить правильность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главные величины цилиндра, их формулы и смысл. Это основа для решения задач на площадь поверхности и объём.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вычисления строятся на радиусе и высоте, а площадь и объём различаются и по формулам, и по единицам измерения.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«Цилиндр»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площадь и объём при росте радиуса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высоте цилиндра увеличение радиуса влияет на обе величины, но объём возрастает заметно быстрее.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площадь растёт пропорционально радиусу, а объём — быстрее, потому что радиус входит в формулу во второй степени.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Sбок = 2πrh и V = πr²h, при h = 5 см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цилиндра — круг, поэтому его площадь находят по формуле πr². Для решения задач это значение затем используют дважды, ведь оснований у цилиндра два.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28,26 см²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такова площадь одного основания при радиусе 3 см.
</a:t>
            </a:r>
            <a:endParaRPr lang="en-US" sz="2581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Sосн = πr² при r = 3 см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площадь поверхности цилиндра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вычисления полной площади по данным радиуса и высоты.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боковой поверхности имеет вид 2πrh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в прямоугольник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боковую поверхность цилиндра развернуть, получится прямоугольник. Это позволяет заменить работу с объёмной фигурой на вычисление площади плоской фигуры.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прямоугольника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прямоугольника равна h, а его длина совпадает с длиной окружности основания. Именно поэтому в формуле появляется выражение 2πr.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 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равна произведению его сторон, значит Sбок = 2πrh. Формула показывает, что боковая площадь зависит и от радиуса, и от высоты.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 цилиндра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все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состоит из двух оснований и боковой поверхности. Поэтому сначала находят площадь одного круга, затем удваивают её и прибавляют боковую часть.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единицы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всегда выражают в квадратных единицах: см², м² или мм². Это помогает избежать ошибок и сразу понять, что ответ записан верно.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общую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записывают как Sполн = 2πr² + 2πrh. Она удобна, потому что сразу учитывает все поверхности цилиндра и подходит для большинства задач.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полной площади на конкретном примере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увидеть, какие части формулы вносят наибольший вклад в результат и почему важно отдельно считать основания и боковую поверхность.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даёт основную часть полной площади; два основания вместе занимают значительно меньшую долю.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Sосн = πr², Sбок = 2πrh, Sполн = 2πr² + 2πrh; r = 4 см, h = 10 см.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 вместимость фигуры и всегда выражается в кубических единицах, а для небольших объёмов — ещё и в миллилитрах.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19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100,48 см³
</a:t>
            </a:r>
            <a:endParaRPr lang="en-US" sz="7193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объём цилиндра при радиусе 2 см и высоте 8 см.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V = πr²h при r = 2 см и h = 8 см.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и объёма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меняются полная площадь и объём при разных значениях радиуса и высоты.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радиуса результаты растут заметнее, чем при уменьшении высоты; объём и площадь зависят от обоих параметров.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формулам Sполн = 2πr² + 2πrh и V = πr²h; π ≈ 3,14.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349" y="2615725"/>
            <a:ext cx="2603502" cy="252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5061" y="2271575"/>
            <a:ext cx="2187579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Цилиндры вокруг нас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Банка на кухне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Жестяная банка выглядит простой, но её форма позволяет удобно хранить продукты и экономить место на полке. Для неё важно знать и площадь поверхности, и объём: первая показывает расход материала, второй — вместимость.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и термос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стакана и термоса цилиндрическая форма помогает удерживать напиток и делать корпус удобным для руки. При расчётах учитывают не только внешние размеры, но и толщину стенок, потому что внутренний объём всегда меньше.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 и барабан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и барабаны тоже напоминают цилиндр, хотя служат совсем разным целям. В одном случае важна прочность и длина, в другом — форма корпуса и объём воздуха внутри, который влияет на звучание.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задачи на цилиндр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строится на выборе нужной формулы, подстановке данных и проверке единиц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по цилиндру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радиус и диаметр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формулы подставляют диаметр вместо радиуса, из-за чего ответ получается завышенным. Сначала нужно внимательно проверить, что дано в условии, и при необходимости разделить диаметр на два.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две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полной поверхности учитывают только боковую часть или одно основание. У цилиндра оснований два, поэтому их площадь обязательно удваивают перед сложением с боковой поверхностью.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объёма нельзя использовать квадратные единицы: он измеряется в кубических сантиметрах, метрах, литрах или миллилитрах. Площадь, наоборот, всегда записывается в квадратных единицах.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конце сравнить ответ с условием и здравым смыслом. Если величина относится к площади, она должна иметь квадратные единицы; если к вместимости — кубические.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объёма от высоты при постоянном радиусе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радиусе каждое увеличение высоты добавляет одинаковую «полосу» объёма, поэтому столбцы растут равномерно.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 пропорционален высоте: если радиус неизменен, удвоение высоты удваивает объём.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V = πr²h при r = 3 см и π ≈ 3,14.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цилиндрическую упаковку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высоте более широкий цилиндр вмещает больше, но требует больше материала на стенки и основание. Поэтому один параметр нельзя оценивать без другого.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в 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вариантов вычисляют объём и полную площадь для каждого цилиндра. Так можно сравнить, сколько продукта поместится и насколько дорогой получится упаковка.
</a:t>
            </a:r>
            <a:endParaRPr lang="en-US" sz="1054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цель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важнее: вместимость или экономия материала. Для напитка обычно смотрят на объём, а для тары и крышек — ещё и на площадь поверхности.
</a:t>
            </a:r>
            <a:endParaRPr lang="en-US" sz="107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лучший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зависит от задачи: для максимальной вместимости подходит больший радиус, а для экономии материала — более компактная форма. В реальной работе ищут баланс между этими требованиями.
</a:t>
            </a:r>
            <a:endParaRPr lang="en-US" sz="10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единицы измерения для цилиндра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отличать формулы площадей от формулы объёма и не путать единицы ответа.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всегда связаны с квадратными единицами, а объём — с кубическими; это главный признак правильного ответа.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 «Цилиндр»; π — число, приближённо равное 3,14.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Цилиндр: формулы, которые работают в задачах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радиус, высоту и три основные формулы, задачи на цилиндр становятся понятными. Главное — правильно выбрать величину, проверить единицы и не забыть про два основания.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2026-06-03T14:15:30Z</dcterms:created>
  <dcterms:modified xsi:type="dcterms:W3CDTF">2026-06-03T14:15:30Z</dcterms:modified>
</cp:coreProperties>
</file>