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kommt in den Rucksack?
</a:t>
            </a:r>
            <a:endParaRPr lang="en-US" sz="440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школьные вещи по-немецки.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 рюкзаке на немецком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рюкзака близка каждому четверокласснику: это вещи из обычного школьного дня. На ней удобно повторять знакомые слова, цвета, счёт и простые глаголы, а ещё быстро строить короткие фразы без лишней сложности.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дня: der Rucksack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ist der Rucksack — по-русски «рюкзак». Это слово мужского рода, поэтому в немецком говорят der Rucksack и запоминают артикль сразу вместе со словом.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форма меняется: die Rucksäcke. Для начальной школы полезно видеть слово в разных формах, чтобы легче читать задания и узнавать его в тексте.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 словом часто встречаются короткие сочетания: der große Rucksack, der schwere Rucksack, den Rucksack packen. Они помогают не только узнавать слово, но и употреблять его в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рюкзаке: das Buch, das Heft, das Mäppchen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рюкзаке обычно лежат das Buch, das Heft и das Mäppchen. Это самые привычные предметы для уроков, поэтому их легко связать с реальными вещами в портфеле.
</a:t>
            </a:r>
            <a:endParaRPr lang="en-US" sz="121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 простая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4 класса важно запоминать артикль вместе со словом. Так проще строить фразы и не путать слова. Полезная модель: ein Buch, ein Heft, ein Mäppchen.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62075"/>
            <a:ext cx="384900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62075"/>
            <a:ext cx="384900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83458"/>
            <a:ext cx="384900" cy="34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562075"/>
            <a:ext cx="384900" cy="38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62075"/>
            <a:ext cx="384900" cy="38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принадлежности на немецком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Stift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обычная ручка или пишущий предмет. Слово часто встречается в школьных заданиях, когда нужно назвать, чем ребёнок пишет на уроке.
</a:t>
            </a:r>
            <a:endParaRPr lang="en-US" sz="1332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Bleistift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простой карандаш. Его легко спутать с другими словами, поэтому важно запомнить точное название и не заменять его общим словом.
</a:t>
            </a:r>
            <a:endParaRPr lang="en-US" sz="1341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Radiergummi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называется ластик. Он нужен почти на каждом уроке, поэтому слово быстро запоминается через практику и повторение в коротких фразах.
</a:t>
            </a:r>
            <a:endParaRPr lang="en-US" sz="1233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Lineal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линейка. Она помогает не только на математике, но и в лексике: предмет знакомый, а значит, его удобно учить вместе с артиклем.
</a:t>
            </a:r>
            <a:endParaRPr lang="en-US" sz="1341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Füller und der Spitzer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Pencil sharpener and fountain pen are also common school items. Такие слова расширяют тему и показывают, что в рюкзак кладут не только учебники.
</a:t>
            </a:r>
            <a:endParaRPr lang="en-US" sz="12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на перемене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перерыва нужны die Trinkflasche и das Pausenbrot. Die Trinkflasche — это бутылка с водой, а das Pausenbrot — перекус или бутерброд, который удобно взять с собой в школу.
</a:t>
            </a:r>
            <a:endParaRPr lang="en-US" sz="1144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очень близка детям, потому что речь идёт о реальных вещах из каждого учебного дня. Можно сказать: Ich habe eine Trinkflasche. Фраза простая, но сразу полезная.
</a:t>
            </a:r>
            <a:endParaRPr lang="en-US" sz="11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по-немецки, что я собираю рюкзак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простого высказывания: сначала мысль о школе, затем выбор вещей, потом действие и итоговая фраза.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с Ich habe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habe помогает говорить быстро и без сложной грамматики. Для младших школьников это удобный способ назвать предмет и сразу построить правильное немецкое предложение.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легко запомнить: Ich habe ein Heft. Ich habe ein Buch. Ich habe ein Mäppchen. Каждое предложение короткое, ясное и подходит для устного ответа у доски.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фразах порядок слов остаётся стабильным: сначала ich, потом habe, затем предмет. Это создаёт хороший речевой шаблон, который дети могут использовать снова и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75" y="1566534"/>
            <a:ext cx="1878000" cy="1547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950" y="1566769"/>
            <a:ext cx="1878000" cy="15387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8425" y="1566316"/>
            <a:ext cx="1878000" cy="15552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5900" y="1566854"/>
            <a:ext cx="1878000" cy="152954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школьные вещи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03475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рюкзак у двери
</a:t>
            </a:r>
            <a:pPr algn="ctr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rote Rucksack стоит у двери и уже готов к школе. Он выглядит заметно и сразу привлекает внимание. Такой пример помогает детям увидеть, как цвет делает описание точнее и интереснее.
</a:t>
            </a:r>
            <a:endParaRPr lang="en-US" sz="1083" dirty="0"/>
          </a:p>
        </p:txBody>
      </p:sp>
      <p:sp>
        <p:nvSpPr>
          <p:cNvPr id="12" name="Text 3"/>
          <p:cNvSpPr txBox="1"/>
          <p:nvPr/>
        </p:nvSpPr>
        <p:spPr>
          <a:xfrm>
            <a:off x="2547996" y="3369825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Синяя тетрадь на парте
</a:t>
            </a:r>
            <a:pPr algn="ctr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blaue Heft лежит на парте рядом с пеналом. Оно словно ждёт, когда в него запишут новое задание. Здесь цвет помогает не просто назвать предмет, но и представить его в знакомой школьной ситуации.
</a:t>
            </a:r>
            <a:endParaRPr lang="en-US" sz="1067" dirty="0"/>
          </a:p>
        </p:txBody>
      </p:sp>
      <p:sp>
        <p:nvSpPr>
          <p:cNvPr id="13" name="Text 4"/>
          <p:cNvSpPr txBox="1"/>
          <p:nvPr/>
        </p:nvSpPr>
        <p:spPr>
          <a:xfrm>
            <a:off x="4575471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пенал и зелёная ручка
</a:t>
            </a:r>
            <a:pPr algn="ctr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gelbe Mäppchen открыто, а der grüne Stift лежит рядом. Так легко повторять цвета и школьные вещи одновременно. Получается маленькая картинка, которую приятно описывать простыми словами.
</a:t>
            </a:r>
            <a:endParaRPr lang="en-US" sz="1010" dirty="0"/>
          </a:p>
        </p:txBody>
      </p:sp>
      <p:sp>
        <p:nvSpPr>
          <p:cNvPr id="14" name="Text 5"/>
          <p:cNvSpPr txBox="1"/>
          <p:nvPr/>
        </p:nvSpPr>
        <p:spPr>
          <a:xfrm>
            <a:off x="6609750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ответить точнее
</a:t>
            </a:r>
            <a:pPr algn="ctr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говорит der rote Rucksack или das blaue Heft, ответ становится яснее и богаче. Цвета помогают расширять словарь и делают речь более живой, даже если предложение совсем короткое.
</a:t>
            </a:r>
            <a:endParaRPr lang="en-US" sz="101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бывают лишними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 кладут только то, что нужно для уроков. Игрушки, лишние книги и тяжёлые вещи лучше оставить дома, чтобы рюкзак не превратился в маленький чемодан.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учиться отличать нужные предметы от ненужных. В немецком языке для этого подходят слова nötig и unnötig. Они помогают быстро понять, что брать с собой, а что нет.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не нужен на уроке, он занимает место и делает рюкзак тяжелее. Поэтому перед школой важно проверить список и выбрать только самое необходимое.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упражнение учит не только словам, но и аккуратности. Ребёнок тренируется думать о школьном дне заранее и собирать рюкзак без спешки и лишних вещей.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темы: packen, brauchen, haben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packen помогает сказать, что мы собираем рюкзак и кладём туда нужные вещи. В классе его удобно запоминать вместе с действием и картинкой.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brauchen показывает, что предмет нужен для урока. Можно сказать: Ich brauche einen Stift. Так дети учатся связывать вещь и её назначение.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haben очень полезен для коротких фраз о школьных вещах. Например: Ich habe ein Buch. Такие предложения легко строить и быстро говорить вслух.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 рюкзаке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Hast du dein Mäppchen? — Ja, ich habe mein Mäppchen. В ответе видно, как вопрос помогает быстро проверить, что нужная вещь уже найдена.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Hast du dein Buch? — Ja, es ist im Rucksack. Такой диалог короткий и понятный, поэтому его удобно разыгрывать в парах на 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рюкзака перед школой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утренних действий и опорные фразы для немецкой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Heft — это тетрадь, а das Buch — книга. В заданиях на чтение важно не перепутать эти два слова, потому что предметы выглядят и звучат по-разному.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Tasche — сумка, а der Rucksack — рюкзак. Оба слова связаны со школой, но обозначают разные вещи, поэтому их стоит учить отдельно и с артиклем.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спутать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Stift — это ручка или карандаш в общем смысле, а der Bleistift — простой карандаш. Такая пара часто помогает проверить, насколько внимательно ученик читает слово.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полезно смотреть не только на перевод, но и на артикль. Он подсказывает род слова и делает запоминание точнее и надёжнее.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фраза дня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о рюкзаке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meinem Rucksack ist alles für die Schule — очень удобная фраза для ответа на уроке. Она показывает, что ученик уже собрал всё нужное и ничего не забыл.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удобная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habe meinen Rucksack — простое и ясное предложение для начинающих. Оно помогает тренировать порядок слов и уверенно говорить о своей школьной вещи.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учебные модели из темы урока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делает ответы точнее: дети видят, сколько вещей лежит в рюкзаке, и легче составляют короткие фразы с ein, zwei и drei.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примера помогают быстро назвать количество школьных предметов на немецком языке.
</a:t>
            </a:r>
            <a:endParaRPr lang="en-US" sz="26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порядок действий утром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глаголы: prüfen, wählen, packen, gehen.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8525" y="1336056"/>
            <a:ext cx="3800400" cy="3321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вежливый вопрос по теме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037013" y="17480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hast du im Rucksack? — хороший вопрос, когда нужно узнать, какие вещи уже собраны. Он звучит спокойно, вежливо и помогает начать короткий разговор.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37013" y="30784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может быть очень простым: Ich habe ein Buch und ein Heft. В нём сразу видны предметы, артикли и союз und, который дети легко запоминают.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повторяется в теме урока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повторяются слова по теме школы: der Rucksack, das Buch, das Heft и das Mäppchen. Они образуют основу разговора о школьных вещах.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вспомнить и слова для перемены: die Trinkflasche и das Pausenbrot. Это уже настоящая школьная жизнь, а не только слова из учебника.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теме подходят простые глаголы: haben, brauchen и packen. С ними легко строить короткие фразы и говорить о своих вещах без длинных объяснений.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важный шаг — короткие ответы с ich. Именно они делают речь понятной, уверенной и совсем не страшной для младших школьников.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собран — немецкий тоже!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ученики умеют называть школьные вещи по-немецки и говорить о них короткими фразами. Это помогает уверенно отвечать на уроке и без лишних хлопот собирать рюкзак.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2026-05-25T04:21:04Z</dcterms:created>
  <dcterms:modified xsi:type="dcterms:W3CDTF">2026-05-25T04:21:04Z</dcterms:modified>
</cp:coreProperties>
</file>