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многогранники: идеальные тела в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фигур с безупречной симметрией.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говорит тема правильных многогранников?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мы изучаем объёмные фигуры, собранные из одинаковых элементов. Важно понять, как число граней, вершин и рёбер связано с симметрией тела и почему таких фигур всего пять.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правильного многогранника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грани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правильного многогранника совпадают по форме и размерам, а каждая из них является правильным многоугольником. Это создаёт одинаковый внешний вид каждой стороны фигуры.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рёбра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ребро имеет одну и ту же длину. Благодаря этому многогранник сохраняет точные пропорции, а его поверхность выглядит упорядоченной и симметричной во всех направлениях.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вершины
</a:t>
            </a:r>
            <a:pPr algn="l" indent="0" marL="0">
              <a:lnSpc>
                <a:spcPct val="8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сходится одинаковое число граней. Если это условие нарушается хотя бы в одной точке, фигуру уже нельзя считать правильным многогранником.
</a:t>
            </a:r>
            <a:endParaRPr lang="en-US" sz="9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 и их элементы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тел различаются числом граней, вершин и рёбер, но остаются строго симметричными.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тел разное строение, но одинаково строгие правила симметрии и равенства элементов.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многогранников из школьной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 — самый простой правильный многогранник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одинаковые грани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составлен из четырёх равносторонних треугольников. Поэтому его поверхность выглядит очень просто и ясно, без лишних деталей и с полностью одинаковыми сторонами.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элементов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фигуры всего 4 вершины и 6 рёбер. Среди правильных многогранников тетраэдр имеет наименьшее число граней, поэтому его удобно рассматривать первым.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пространстве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можно представить как треугольную пирамиду с равными рёбрами. Именно на его примере хорошо видно, как из плоских фигур получается объёмное тело.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граней у правильных многогранников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граней фигуры можно расположить от более простой к более сложной форме.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 последовательно растёт, а икосаэдр имеет самое большое значение среди пяти тел.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многогранников из школьной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октаэдр как двойственные тела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 шести квадратных граней, восьми вершин и двенадцати рёбер. Его удобная форма часто встречается в моделях и помогает легко считать элементы многогранника.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имеет восемь равносторонних треугольных граней, шесть вершин и двенадцать рёбер. Он связан с кубом так, что элементы одной фигуры соответствуют элементам другой.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двойственных тел грани одного многогранника соответствуют вершинам другого. Это показывает, что разные по виду фигуры могут быть тесно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многогранник правильным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 показывает, какие свойства должны выполняться одновременно.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 икосаэдр выделяются среди правильных многогранников большим числом граней и очень стройной пространственной формой.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многогранников из школьной геометрии.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рёбер у каждого из этих двух тел, поэтому они выглядят особенно сложными и симметричными.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правильных многогранников в сравнении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граней и число элементов связаны между собой строгими правилами.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пяти тел элементы образуют устойчивые числовые пары, а формы граней повторяются закономерно.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многогранников из школьной геометрии.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октаэдр: зеркальная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соединить центры граней куба, получится октаэдр. Наоборот, центры граней октаэдра образуют куб. Поэтому эти тела называют двойственными: они как будто отражают друг друга, меняясь местами между гранями и вершинами.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 икосаэдр: связь через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додекаэдра многоугольные грани, а у икосаэдра — треугольные. Но при построении двойственного тела важны не сами грани, а их расположение. Именно поэтому пары выглядят по-разному, но остаются тесно связанными в пространстве.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пары правильных многогранников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для выпуклых многогранников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пяти правильных многогранниках сумма числа вершин и граней, уменьшенная на число ребер, остается одной и той 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 для всех тел показывает их общий тип и подтверждает устойчивую связь между основными элементами многогранника.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Стереометрия: формула Эйлера для выпуклых многогранников; проверка на пяти правильных многогранниках.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правильных многогранников только пять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 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должны встречаться как минимум три одинаковые грани. Это делает тело замкнутым и отличает его от плоской фигуры.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многоугольники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квадраты и пятиугольники дают только несколько допустимых сочетаний углов. Из них можно построить выпуклые правильные многогранники.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шестиугольники или более, вокруг вершины уже не получится собрать выпуклое замкнутое тело. Поэтому правильных многогранников существует только пять.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правильных многогранников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древние греки заметили необычную симметрию этих тел и считали их особенно совершенными. Правильные многогранники связывали с порядком и гармонией.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«Начала»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подробно описал эти фигуры в своих «Началах» и закрепил их место в геометрии. Его изложение стало основой для школьного изучения 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тел пришли из греческих числительных: тетра — 4, окта — 8, додека — 12, икоса — 20. Они напоминают о числе граней или связанных с ними элементов.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 главный признак правильных тел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равны по важности: без любого из них фигура теряет строгую правильность.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правильный многогранник определяется не одним свойством, а их совместным действием и высокой симметрией.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признаков правильного многогранника по определению.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молекулярные модели удобно изображать в виде многогранников, чтобы показать расположение атомов и направление связей. Икосаэдр и додекаэдр особенно полезны, когда нужно подчеркнуть красивую и строгую симметрию модели.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молекул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кружках правильные многогранники часто собирают из бумаги, картона или деталей конструктора. Такие модели помогают не только запомнить фигуры, но и увидеть их объем, устойчивость и точные пропорции.
</a:t>
            </a:r>
            <a:endParaRPr lang="en-US" sz="682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макеты и конструкторы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встречаются структуры, в которых угадываются грани и симметрия, похожие на правильные многогранники. Особенно наглядны кристаллы, где упорядоченное строение помогает увидеть, как геометрия связана с природными формами.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 природные формы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формы правильных многогранников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многогранники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внешняя объемная форма еще не делает тело правильным.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определяется сразу несколькими признаками. Если хотя бы один из них нарушен, многогранник уже не относится к правильным.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определению правильного многогранника.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многогранника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граней, ребер и вершин складывается многогранник.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правильных многогранников в геометрии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о симметрии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наглядно показывают, как одинаковые части могут создавать очень точную и красивую объемную фигуру. На их примере удобно изучать симметрию и строение пространственных тел.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пространственного мышления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такими фигурами помогает представлять объект в объеме, мысленно поворачивать его и сравнивать элементы. Это полезно при решении задач по стереометрии и построении моделей.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 и свойств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правильных многогранниках удобно проверять формулу Эйлера и сравнивать число граней, ребер и вершин. Они служат хорошими образцами для точных вычислений и наблюдений.
</a:t>
            </a:r>
            <a:endParaRPr lang="en-US" sz="9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в которой всё связано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 — редкий пример, где красота, симметрия и точный расчет совпадают. Пять тел этой группы помогают понять, как устроено пространство и почему геометрия так логична.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2026-06-03T10:48:49Z</dcterms:created>
  <dcterms:modified xsi:type="dcterms:W3CDTF">2026-06-03T10:48:49Z</dcterms:modified>
</cp:coreProperties>
</file>