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71. Числа от 1 до 9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числами, их порядком и простыми действиями.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маленькие числа так важны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1 до 9 помогают быстро считать карандаши, тетради и шаги. Они учат замечать порядок, сравнивать количества и уверенно делать первые примеры на сложение и вычитание.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однозначных чисел в этом ряду, и каждое записывается одной цифрой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не путать количество предметов со знаком, которым его записывают. Например, число можно назвать, а цифру — увидеть в тетради или на доске.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урока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означает один предмет: один мяч, одна книга, один карандаш. Это самый первый результат счёта, с которого начинается ряд натуральных чисел.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называет «один» и показывает только один предмет, он считает точно. Такой навык нужен, чтобы не пропускать предметы и не сбиваться в счёте.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число 2 удобно увидеть как пару: две варежки, два глаза, два ботинка. Если предметы похожи и стоят рядом, их легко узнать сразу.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запомнить место двойки в ряду чисел. Она идёт после 1 и перед 3, поэтому помогает делать следующий шаг в счёте без путаницы.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тройку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легко заметить в наборе из трёх одинаковых предметов: трёх карандашей, яблок или кубиков. Достаточно пересчитать их спокойно и по одному.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 всегда идёт 3, значит, это следующий шаг в ряду чисел. Для первоклассника тройка становится понятной, когда рядом лежат три предмета.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место числа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 показывает уже четыре предмета: колёса у машины, ножки у стула или четыре цветка. Тут особенно важно не спешить и не перескакивать через предметы.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ряду чисел 4 стоит между 3 и 5. Это помогает ребёнку находить число по месту и проверять, правильно ли он продолжил счёт.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1155" y="1145650"/>
            <a:ext cx="3892389" cy="3997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00" y="351850"/>
            <a:ext cx="7294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5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6799" y="1492225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Пятёрку легко запомнить: на одной руке пять пальцев. Поэтому число 5 часто используют как удобную опору для счёта и проверки результата.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46799" y="3159100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наборе пять тетрадей, пять звёзд или пять конфет, ребёнок может быстро пересчитать их и сверить ответ. Так счёт становится увереннее и спокойнее.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9809" y="181000"/>
            <a:ext cx="4033682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6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после пяти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6 идёт сразу после 5. Его удобно увидеть в шести шариках, кубиках или фишках, если считать предметы по одному и внимательно.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без пропусков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произносить числа строго по порядку: 1, 2, 3, 4, 5, 6. Тогда ребёнок понимает, что каждый новый предмет соответствует следующему названию числа.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7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Семёрка известна по семи дням недели, поэтому её легко запомнить. Её можно встретить и в семи цветах радуги, и в наборах из семи предметов.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ряду чисел 7 стоит после 6 и перед 8. Такое место помогает уверенно продолжать счёт и не путать соседние числа.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8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Число 8 показывает восемь предметов. Его удобно считать по одному, не торопясь, чтобы ни один предмет не «убежал» из счёта.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ряду чисел восьмёрка стоит после 7 и перед 9. Это помогает тренировать точный счёт и замечать место числа без ошибок.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9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однозначное число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Девятка завершает ряд чисел от 1 до 9. Её можно увидеть в девяти кружках, карандашах или звёздах, когда предметы уже аккуратно пересчитаны.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9 начинается следующий десяток, поэтому это число особенно важно. Оно показывает, что ряд однозначных чисел закончился, и впереди новый шаг.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идёт дальше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считать предметы до 9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считать без пропусков, повторов и лишней спешки.
</a:t>
            </a:r>
            <a:endParaRPr lang="en-US" sz="1478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числа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каждого числа есть сосед слева и сосед справа. Если известно число 4, легко назвать 3 и 5 — они стоят рядом в числовом ряду.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Соседи помогают находить место числа без долгих раздумий. Например, между 5 и 7 прячется 6, как аккуратный середнячок в строю.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Зная соседей, удобно считать вперёд и назад на один шаг. Это полезно и для сравнения чисел, и для быстрой проверки ответа.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Больше, меньше, столько же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Сравнили два набора
</a:t>
            </a:r>
            <a:pPr algn="ctr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 предметы в двух группах и пересчитывают их по одному. Так становится ясно, где предметов больше, а где меньше.
</a:t>
            </a:r>
            <a:endParaRPr lang="en-US" sz="1063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обеих группах одинаковое число предметов, говорят «столько же». Ничего лишнего искать не нужно — наборы совпадают.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Нашли равное количество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Сделали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оценить количество без долгого пересчёта. Это удобно в задачах, где нужно сразу увидеть разницу между наборами.
</a:t>
            </a:r>
            <a:endParaRPr lang="en-US" sz="1067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4600" y="1295008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85687" y="1285325"/>
            <a:ext cx="517725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чисел от 1 до 9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можно разложить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число можно представить как сумму двух частей. Например, 5 — это 2 и 3, а 7 можно собрать из 4 и 3.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счёта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известно, из каких частей состоит число, проще считать предметы и замечать, сколько ещё нужно добавить или убрать.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действиям
</a:t>
            </a:r>
            <a:pPr algn="ctr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состава числа помогает быстро переходить к сложению и вычитанию. Это как тренировка перед более серьёзной математикой.
</a:t>
            </a:r>
            <a:endParaRPr lang="en-US" sz="15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сложение и вычитание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маленьких числах удобно видеть, как меняется количество предметов после прибавления или убавления.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которых стоит избегать
</a:t>
            </a:r>
            <a:endParaRPr lang="en-US" sz="2886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счёте легко пропустить число или дважды назвать один и тот же предмет. Чтобы не ошибиться, нужно смотреть на каждый предмет только один раз и не спешить.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одна ошибка — путать цифру и число или сбиваться с их порядком. Помогает спокойный счёт вслух: 1, 2, 3 и дальше без прыжков.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71330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37783"/>
            <a:ext cx="754800" cy="6709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 уроке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Посчитать игрушки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пересчитывает предметы на картинке и называет общее количество. Такое задание учит внимательно следить за каждым объектом и не сбиваться.
</a:t>
            </a:r>
            <a:endParaRPr lang="en-US" sz="1323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соседей числа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определить число слева и справа от заданного. Это помогает лучше понимать порядок чисел и уверенно двигаться по числовому ряду.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наборы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группы предметов сравнивают по количеству и говорят, где больше, где меньше или где столько же. Здесь счёт становится очень наглядным.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и решить
</a:t>
            </a:r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разлагают число на две части и решают короткие примеры в пределах 9. Так закрепляются состав числа и простые действия.
</a:t>
            </a:r>
            <a:endParaRPr lang="en-US" sz="13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которые открывают математику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1 до 9 учат считать точно, сравнивать предметы и замечать порядок. Если знать соседей, состав числа и счёт по шагам, примеры становятся совсем не страшными.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2026-05-20T13:49:31Z</dcterms:created>
  <dcterms:modified xsi:type="dcterms:W3CDTF">2026-05-20T13:49:31Z</dcterms:modified>
</cp:coreProperties>
</file>