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Япония: общая характеристика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страны, сформированные разным пространством, историей и ритмом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 — два пути развития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Япония — две разные модели развития, поэтому их сравнение помогает понять, как территория, история и институты формируют экономику, культуру и повседневную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сравнения: шесть ключевых параметров
</a:t>
            </a:r>
            <a:endParaRPr lang="en-US" sz="2327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задаёт исходные условия развития: размер территории, доступ к морю, природные ресурсы и климат. В Бразилии и Японии эти факторы различаются настолько сильно, что влияют на расселение и хозяйство.
</a:t>
            </a:r>
            <a:endParaRPr lang="en-US" sz="898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институты показывают, как страна управляет своей территорией и обществом. Для сравнения важны форма правления, распределение власти, конституционные основы и устойчивость политической системы.
</a:t>
            </a:r>
            <a:endParaRPr lang="en-US" sz="878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определил темпы модернизации и внешние связи. Бразилия развивалась в колониальной системе Португалии, а Япония сочетала традиционную государственность с быстрыми реформами и индустриализацией.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культура и экономика отражают итог долгого развития. Здесь важно сравнить численность, расселение, языки, ценности, структуру хозяйства и место страны в мировой системе.
</a:t>
            </a:r>
            <a:endParaRPr lang="en-US" sz="8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на карте Южной Америки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почти половину площади Южной Америки и имеет границы почти со всеми соседями континента. Такое положение делает страну важным связующим пространством региона.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водные оси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пространство связано с бассейном Амазонки, рекой Парана и длинной атлантической береговой линией. Водоёмы и побережье определяют расселение, транспорт и хозяйственную специализацию.
</a:t>
            </a:r>
            <a:endParaRPr lang="en-US" sz="925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резко меняются от влажных экваториальных районов на севере до более сухих и прохладных территорий на юге. Это создаёт большое климатическое разнообразие внутри одной страны.
</a:t>
            </a:r>
            <a:endParaRPr lang="en-US" sz="955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освоение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населённые и экономические центры сосредоточены на востоке и юго-востоке, особенно вдоль побережья. Внутренние районы менее заселены и сильнее зависят от природных ресурсов.
</a:t>
            </a:r>
            <a:endParaRPr lang="en-US" sz="10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на карте Восточной Азии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Японию с карты, прежде всего видна цепь островов, вытянутая вдоль побережья Восточной Азии. Хонсю, Хоккайдо, Кюсю и Сикоку образуют основу страны, а море одновременно отделяет её и связывает с внешним миром. Это видно и в торговле, и в расселении людей.
</a:t>
            </a:r>
            <a:endParaRPr lang="en-US" sz="79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где ценится каждый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занята горами, поэтому пригодные для жизни равнины образуют узкие полосы у моря и в долинах. Именно там возникли крупнейшие города, порты и транспортные узлы, которые сформировали плотную и очень организованную урбанизированную среду.
</a:t>
            </a:r>
            <a:endParaRPr lang="en-US" sz="79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обращённая к океану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Японии рядом с Россией, Китаем и Южной Кореей сделало её важным участником азиатской политики и экономики. Океанические пути, прибрежные города и дефицит равнин объясняют, почему страна так рано сделала ставку на эффективное использование пространства.
</a:t>
            </a:r>
            <a:endParaRPr lang="en-US" sz="79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климат Бразилии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климат сделали Бразилию одной из самых природно разнообразных стран мира.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влаги, тепла и больших площадей создаёт мощную ресурсную базу, но усиливает экологическую нагрузку на леса и территории освоения.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физико-географическим особенностям Бразилии на основе общедоступных справочных данных
</a:t>
            </a:r>
            <a:endParaRPr lang="en-US" sz="7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климат Японии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природные условия тесно связаны с рисками: океан, муссоны и тектоника влияют на повседневную жизнь и строительство.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равнин и высокая природная опасность объясняют плотную застройку, развитые нормы безопасности и внимательное отношение к инфраструктуре.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физико-географическим особенностям Японии на основе общедоступных справочных данных
</a:t>
            </a:r>
            <a:endParaRPr lang="en-US" sz="7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ключевые этапы развития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 — колониальный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закрепились в Бразилии в XVI веке, превратив территорию в колонию с плантационной экономикой и зависимостью от внешней торговли.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 — 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1822 году Бразилия провозгласила независимость. Новое государство унаследовало экономику, ориентированную на экспорт сахара, кофе и сырья.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 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XIX — первой половине XX века усилились промышленность, железные дороги и рост городов. Страна постепенно отходила от исключительно аграрной модели.
</a:t>
            </a:r>
            <a:endParaRPr lang="en-US" sz="950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 — роль мегаполисов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крупнейшие центры — прежде всего Сан-Паулу и Рио-де-Жанейро — стали опорой современного экономического роста и внутренней миграции.
</a:t>
            </a:r>
            <a:endParaRPr lang="en-US" sz="9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путь от традиции к модернизации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императорские династии сформировали политическую и культурную традицию Японии. Уже тогда сложились представления о власти, ритуале и преемственности, которые влияли на общество на протяжении веков.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самоизоляции Япония ограничивала внешние контакты, что помогло сохранить внутреннюю устойчивость, но одновременно усилило необходимость реформ в момент столкновения с индустриальным миром.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Мэйдзи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Мэйдзи в XIX веке ускорили модернизацию, создание армии, промышленности и современной системы управления. Страна быстро переняла многие технологии и институты Запада.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Япония восстановила экономику и сделала ставку на высокое качество продукции, исследования и дисциплину труда. Это вывело её в число ведущих мировых держав.
</a:t>
            </a:r>
            <a:endParaRPr lang="en-US" sz="10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Бразилии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 — федеративное государство, где полномочия распределены между союзом, штатами и муниципалитетами. Такая модель помогает управлять огромной территорией, но делает координацию политики более сложной.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президента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совмещает функции главы государства и руководителя исполнительной власти. Его полномочия значительны, однако они ограничены конституцией, парламентом и системой сдержек и противовесов.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обладают заметной самостоятельностью в вопросах управления, бюджета и местного развития. Это особенно важно для страны, где региональные различия в населении, экономике и инфраструктуре очень велики.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1988 года закрепила демократические институты, выборность органов власти и широкий набор прав граждан. Она стала важной основой политического устройства после периода авторитарного 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современной японской государственности
</a:t>
            </a:r>
            <a:endParaRPr lang="en-US" sz="2319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конституции 1947 года Япония закрепила статус императора как символа государства, а основные политические полномочия перешли к парламенту и кабинету министров.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система обеспечила устойчивые институты, регулярные выборы и предсказуемую смену власти при сохранении преемственности государственного курса.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Япония сочетает монархическую традицию с высокой административной дисциплиной, что поддерживает управляемость и стабильность в условиях сложного общества.
</a:t>
            </a:r>
            <a:endParaRPr lang="en-US" sz="9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Япония: население и расселение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численность и распределение населения связаны с территорией, хозяйственным освоением и природными ограничениями.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заселена неравномерно на огромной территории, а Япония сочетает высокую плотность с концентрацией людей в удобных для жизни районах.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демографические оценки, 2024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язык объединяет страну от крупных городов до внутренних регионов, создавая редкое для таких масштабов языковое единство. Именно он связывает повседневную жизнь, образование, медиа и государственное управление.
</a:t>
            </a:r>
            <a:endParaRPr lang="en-US" sz="791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Бразильская культура сложилась из европейских, африканских и коренных традиций. Это видно в ритмах самбы, уличных шествиях карнавала, региональных кухнях и любви к футболу как части массовой культуры.
</a:t>
            </a:r>
            <a:endParaRPr lang="en-US" sz="791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Бразилии неоднородна: наряду с исторически сильным католицизмом заметны протестантские общины и разнообразные местные практики. Такое сочетание отражает многослойность общества и его культурную открытость.
</a:t>
            </a:r>
            <a:endParaRPr lang="en-US" sz="791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образы Бразилии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японской культуры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язык и общие нормы вежливости помогают сохранять культурную целостность страны. Даже в крупных городах они поддерживают ощущение единого пространства, где важны точность речи и уважение к собеседнику.
</a:t>
            </a:r>
            <a:endParaRPr lang="en-US" sz="849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Синтоизм и буддизм формируют календарь праздников, ритуалов и семейных традиций. Они не только связаны с верой, но и задают привычный ритм общественной жизни и отношения к природе.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Эстетика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церемония, каллиграфия и сезонные фестивали показывают внимание японцев к форме, дисциплине и красоте повседневного жеста. В этих практиках ценится спокойствие, сосредоточенность и уважение к деталям.
</a:t>
            </a:r>
            <a:endParaRPr lang="en-US" sz="825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модерн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Япония соединяет традицию с городской культурой, технологиями и модой. Наряду с храмами и садами здесь существуют плотные мегаполисы, яркая индустрия развлечений и сильные коллективные нормы поведения.
</a:t>
            </a:r>
            <a:endParaRPr lang="en-US" sz="8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Бразилии: ресурсы и агросектор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сочетает сельское хозяйство с добычей полезных ископаемых и промышленной переработкой, поэтому экспорт основан не только на продуктах питания, но и на сырьевых ресурсах.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аграрный сектор и сырьё; промышленность и высокотехнологичные отрасли дополняют эту основу, но не заменяют её.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Бразилии на основе данных Всемирного банка и национальной статистики, 2024
</a:t>
            </a:r>
            <a:endParaRPr lang="en-US" sz="7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Японии: промышленность и экспорт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экономика держится на глубокой переработке, высоких стандартах качества и постоянном обновлении технологий. Импорт ресурсов компенсируется сильными позициями на внешних рынках.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отрасли с высокой добавленной стоимостью, а исследования и разработки поддерживают конкурентоспособность и экспортный потенциал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Японии на основе данных OECD и официальной статистики, 2024
</a:t>
            </a:r>
            <a:endParaRPr lang="en-US" sz="7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65" y="2184339"/>
            <a:ext cx="455963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94675"/>
            <a:ext cx="529800" cy="423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1408" y="3446120"/>
            <a:ext cx="455963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привычки и нормы поведения
</a:t>
            </a:r>
            <a:endParaRPr lang="en-US" sz="2486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Бразилии повседневное общение обычно более открытое: люди чаще выражают эмоции, легко вступают в разговор и придают большое значение семейным и дружеским связям.
</a:t>
            </a:r>
            <a:endParaRPr lang="en-US" sz="925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важны вежливость, точность и соблюдение иерархии. Поведение часто строится вокруг уважения к группе, старшим и общим правилам, принятым в коллективе.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усилий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Бразилия, и Япония высоко ценят трудолюбие, образование и умение быть частью сообщества. Эти качества считаются основой личного успеха и доверия в обществе.
</a:t>
            </a:r>
            <a:endParaRPr lang="en-US" sz="1006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обеих странах помогают укреплять местную идентичность: в Бразилии через карнавалы и уличные события, в Японии через сезонные обряды и традиционные фестивали.
</a:t>
            </a:r>
            <a:endParaRPr lang="en-US" sz="9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обучения к технологиям и росту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образования, научных исследований и хозяйственного развития в двух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системы двух стран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огромных расстояний в Бразилии особенно важны автомобильные магистрали. Они соединяют внутренние районы с крупными городами, портами и промышленными центрами на побережье.
</a:t>
            </a:r>
            <a:endParaRPr lang="en-US" sz="1007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удалённость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 играют заметную роль в удалённых районах, где транспортная сеть не везде плотная. Это особенно важно для доставки людей и грузов в малоосвоенных пространствах.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основу составляют скоростные железные дороги, метро и пригородные линии. Такая система делает ежедневные поездки быстрыми и поддерживает жизнь крупных агломераций.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периферия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мегаполисами и сельской местностью виден особенно ясно: в Японии инфраструктура очень плотная, а в Бразилии она сильнее зависит от региональных различий.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 — два пути развития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Япония показывают, как по-разному могут развиваться страны в зависимости от территории, ресурсов и исторического опыта. Их сравнение учит видеть связь между пространством, обществом и экономикой.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2026-07-27T03:43:44Z</dcterms:created>
  <dcterms:modified xsi:type="dcterms:W3CDTF">2026-07-27T03:43:44Z</dcterms:modified>
</cp:coreProperties>
</file>