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Земли человеком: как люди заселяли и изменяли планету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расселились по Земле и преобразили её?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осваивали новые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искали воду, пищу и безопасные места для жизни. Огонь, одежда, простые жилища и орудия помогли им выдерживать холод, жару и засуху, а затем расселяться всё дальше от мест своего происхождения.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расселения человечества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были освоены Евразия, Австралия и Америка. Каждое новое направление требовало поиска пищи, воды и более безопасных путей передвижения.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материков люди достигли многих островов Мирового океана. Морские маршруты открывали новые возможности для обмена, переселения и торговли.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Последними были освоены Арктика, высокогорья и удалённые территории. Здесь выживали только те, кто умел особенно хорошо приспосабливаться к суровой среде.
</a:t>
            </a:r>
            <a:endParaRPr lang="en-US" sz="103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60–70 тысяч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вышел из Африки и начал постепенное расселение. Люди двигались вслед за ресурсами, приспосабливаясь к новым климатическим условиям и природным зонам.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осваивали новую территорию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территории по историко-географическим признакам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людей к разным природным зонам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люди строили тёплые жилища, носили меховую одежду и использовали животных, приспособленных к морозу. Оленеводство помогало получать пищу, транспорт и материалы для быта.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жизнь держалась вокруг колодцев и оазисов. Люди прокладывали караванные пути, чтобы перевозить товары и находить редкие источники воды в долгих переходах.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тёплом и влажном климате быстрее развивалось земледелие. Здесь выращивали рис, бананы, сахарный тростник и другие культуры, которым нужны тепло, влага и длительный сезон роста.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природной зоне люди выбирали занятия, которые лучше всего соответствовали местным условиям. Именно поэтому быт, одежда и хозяйство у разных народов заметно различались.
</a:t>
            </a:r>
            <a:endParaRPr lang="en-US" sz="10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данные; ООН,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каждое новое миллиардное значение достигалось всё быстрее, особенно в XX–XXI веках.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ускорился благодаря медицине, питанию, сельскому хозяйству и транспорту, которые снизили смертность и улучшили условия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оседлой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Новые способы добычи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10–12 тысяч лет назад люди стали не только охотиться и собирать растения, но и специально выращивать полезные культуры, а также разводить домашних животных.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Запасы и 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зерна и других запасов сделало жизнь более предсказуемой. Люди стали строить постоянные жилища и жить в деревнях, а не кочевать постоянно.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Обмен между 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поселения стали устойчивыми, возник обмен продуктами, орудиями и опытом. Это усилило связи между людьми и помогло развивать ремёсла.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Новая 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принесла больше удобств, но сделала людей зависимыми от урожая, погоды и качества почв. Неурожай теперь мог угрожать целым общинам.
</a:t>
            </a:r>
            <a:endParaRPr lang="en-US" sz="9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древние центры освоения земель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цивилизации возникали там, где реки обеспечивали воду, плодородные почвы и удобные пути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центрах реки были основой освоения территории: они давали воду, урожай и удобные условия для поселений.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новый этап освоения пространства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сосредотачивались мастера, которые производили орудия, посуду, ткани и другие нужные вещи. Это делало поселение важным центром работы для окрестных жителей.
</a:t>
            </a:r>
            <a:endParaRPr lang="en-US" sz="1284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стекались товары из ближайших деревень и дальних районов. Рынки, склады и обмен способствовали росту связей между людьми и расширяли хозяйство.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появлялись места для власти, храмов и общественных собраний. Здесь принимались решения, которые влияли не только на сам город, но и на всю округу.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вокруг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городов строили дороги, поля, укрепления и новые поселения. Так человек всё глубже осваивал территорию и связывал её в единую систему.
</a:t>
            </a:r>
            <a:endParaRPr lang="en-US" sz="13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и открытие новых земель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Корабли, которые соединяли берега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Парусные суда сделали море не преградой, а дорогой. Финикийцы, арабы и китайцы прокладывали торговые маршруты вдоль берегов и между островами, связывая разные народы обменом товаров и знаний.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Плавания, изменившие карту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XV–XVII веках европейские мореплаватели открыли новые пути между континентами. Эти путешествия соединили Европу, Африку, Азию и Америку в единую сеть обмена, хотя последствия были не только положительными.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компас в руках исследователя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открытия были невозможны без точных наблюдений, карт и навигационных приборов. Каждый новый маршрут расширял представление людей о Земле и помогал осваивать далёкие берега.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холодных и высокогорных районов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холоде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и Сибири главным условием выживания становились тепло и защита от ветра. Люди шили одежду из меха, строили жилища, сохранявшие тепло, и приспосабливали быт к долгой зиме.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занятия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по снегу и льду требовало особых способов: саней, упряжек и сезонных маршрутов. Во многих районах развивалось оленеводство, которое давало пищу, транспорт и материалы для одежды.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высота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Гималаях и Андах людям приходилось учитывать разреженный воздух, холод и короткое лето. Здесь помогали террасные поля, пастбища на склонах и хорошо продуманные тропы между поселениями.
</a:t>
            </a:r>
            <a:endParaRPr lang="en-US" sz="1136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адаптации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суровых районов показало, что человек умеет жить в очень разных природных условиях. Для этого он использовал знания, наблюдательность и умение менять образ жизни под среду.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распределения населения мира по частям света, 2022 год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всего людей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связано не только с природой, но и с историей заселения, развитием земледелия, городов и транспорта.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в Азии; в остальных частях света доля заметно ниже, особенно в Океании.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её последствия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подчиняли новые земли, создавали опорные пункты и перестраивали хозяйство под собственные интересы. На многих территориях возникали плантации, рудники и порты для вывоза сырья.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население нередко теряло землю и привычные способы хозяйствования. Менялись поселения, торговля и управление, а старые традиции оказывались под давлением новых порядков и чужой власти.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переселенцами в разные регионы приходили болезни, к которым местные жители не имели иммунитета. Это приводило к тяжёлым потерям населения и ослабляло целые общества.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надолго изменила карту мира, языки, границы и состав населения многих стран. Её последствия ощущаются и сегодня в неравенстве, культурном смешении и спорных исторических оценках.
</a:t>
            </a:r>
            <a:endParaRPr lang="en-US" sz="13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сокращал расстояния и открывал новые районы
</a:t>
            </a:r>
            <a:endParaRPr lang="en-US" sz="2088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каждый новый вид транспорта делал освоение территорий быстрее, дешевле и надёжнее.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753745"/>
            <a:ext cx="3432300" cy="5855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занятия людей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природные условия во многом определяют хозяйство, расселение и специализацию регионов.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легче развивать земледелие и крупные города, а в горах, пустынях и у побережий люди выбирают более подходящие местные занятия.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освоение пространства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растёт вверх и наружу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мегаполис расширяется не только по площади, но и по высоте. В нём соединяются жилые кварталы, мосты, развязки и станции метро, а рядом работают офисы, заводы и сервисные центры.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раньше было трудно жить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люди осваивают шельф, пустыни и Арктику с помощью техники, связи и точных карт. Это позволяет добывать ресурсы, строить новые порты и поддерживать жизнь в очень непростых районах.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связь будущего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электростанции и спутники помогают управлять большими территориями и передавать данные почти мгновенно. Благодаря этому города, транспорт и промышленность работают как единая система.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географии; точные значения не приводятся
</a:t>
            </a:r>
            <a:endParaRPr lang="en-US" sz="57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освоения Земли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часто усиливаются там, где много фабрик, машин и добычи полезных ископаемых, а природные территории быстро сокращаются.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последствия связаны с промышленностью и транспортом; они усиливают сразу несколько экологических проблем.
</a:t>
            </a:r>
            <a:endParaRPr lang="en-US" sz="11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32" y="1355876"/>
            <a:ext cx="339750" cy="45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19" y="2067851"/>
            <a:ext cx="396375" cy="45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781326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19" y="3491801"/>
            <a:ext cx="396375" cy="453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потребление воды помогает сохранять реки, озёра и подземные запасы. Особенно важно это в засушливых районах и в больших городах, где спрос постоянно растёт.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энергии снижает нагрузку на природу и уменьшает выбросы. Помогают утепление домов, экономичная техника и переход на более чистые источники.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 мусора уменьшают объём свалок и дают вторую жизнь материалам. Это помогает экономить сырьё и сокращает загрязнение почв и воды.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защищают климат, почвы и животных, поэтому их важно беречь и восстанавливать. Лесовосстановление и борьба с незаконной вырубкой особенно важны для устойчивого развития.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меньше загрязнять воздух, воду и почвы. Чем аккуратнее производство и транспорт, тем легче совместить развитие хозяйства с сохранением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освоение Земли продолжается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потребности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растёт, а вместе с ней увеличивается спрос на жильё, еду, воду и транспорт. Поэтому людям приходится искать новые способы использовать уже освоенные и новые территории.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цифровые карты, роботы и точные приборы помогают лучше изучать пространство. Благодаря этому можно безопаснее строить, перевозить грузы и работать в труднодоступных районах.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расширяет выбор мест для хозяйства и снижает зависимость от традиционных ресурсов. Это особенно важно для удалённых территорий, где нужны надёжные и чистые решения.
</a:t>
            </a:r>
            <a:endParaRPr lang="en-US" sz="906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управление пространством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освоение Земли означает не только расширение границ, но и более разумное использование уже занятых территорий. Умные города и охрана океана показывают именно этот подход.
</a:t>
            </a:r>
            <a:endParaRPr lang="en-US" sz="9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человек изменил Землю и сам изменился вместе с ней
</a:t>
            </a:r>
            <a:endParaRPr lang="en-US" sz="442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Земли началось как борьба за выживание, а стало историей городов, дорог, хозяйства и мировых связей. Теперь главная задача человека — не только жить на планете, но и беречь её.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2026-06-02T13:06:04Z</dcterms:created>
  <dcterms:modified xsi:type="dcterms:W3CDTF">2026-06-02T13:06:04Z</dcterms:modified>
</cp:coreProperties>
</file>