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вымочит, а красно солнышко высушит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 дожде, солнце и том, что после трудностей снова приходит добро.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 и 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короткая народная мудрость, которую легко запомнить. Она помогает понять природу, настроение людей и простую мысль: даже после мокрого дня обязательно бывает сухой и светлый.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пословицы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делает землю, траву, дорожки и одежду мокрыми. После него на улице появляются лужи, а шагать приходится осторожно, словно по маленьким озёрам.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выходит солнце, и его тёплые лучи быстро сушат всё вокруг. Лужи уменьшаются, листья блестят, а воздух становится свежим и приятным.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пословица рисует обычный летний день: сначала мокро, хмуро и шумно, а потом снова светло, тепло и сухо.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в 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зелёным полем медленно идёт тёплый летний дождик. Капли падают на траву, и она сразу становится ярче. После дождя воздух пахнет свежестью, а по мокрой тропинке хочется идти осторожно и любоваться блестящими листочками.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дождь над полем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после дождя остаются лужи. В них отражаются облака и кусочек неба, словно природа решила поиграть в зеркало. Вода тихо поблёскивает, а рядом травинки стоят в капельках, как в прозрачных бусинах.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Лужи, как маленькие зеркала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заканчивается, на деревьях и кустах остаются круглые капли. Листья выглядят очень чистыми и весёлыми, будто только что умылись. Всё вокруг кажется живым, умытым и особенно красивым.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листья и мокрые капли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так важно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тепло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землю, воду, растения и людей. Без его тепла день кажется серым и прохладным, а с ним сразу становится уютнее и веселее.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Сушит всё мокрое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помогают высохнуть лужам, траве, одежде и дорожкам. После дождя солнце работает как добрый помощник, который быстро возвращает сухость.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живой природе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растениям расти и тянуться к свету. Для сада, поля и леса оно так же важно, как вода после дождя.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звучат красиво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 помогают сразу представить картину: мокрое, потом сухое; хмурое, потом светлое. Поэтому пословица не только умная, но и очень живая.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слова звучат мягко и ласково: «дождик», «солнышко», «высушит». От них будто веет тёплым летним воздухом и спокойным настроением.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легко запоминается, потому что в ней есть ритм и повтор звуков. Она звучит плавно, как тихий разговор после дождя, когда капли ещё стучат по крыше.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цепочка природных изменений, которую легко увидеть летом.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пословицы о жизни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говорит не только о погоде. Она напоминает: если случилось что-то неприятное, это не будет длиться бесконечно, как длинный дождь.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грустного дня может прийти облегчение, а после трудной задачи — радость от того, что всё получилось. Так жизнь становится понятнее и спокойнее.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пословица звучит как маленькая поддержка. Она как будто подсказывает: потерпи немного, и светлое время обязательно вернётся.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жизнь школьника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вернулся домой мокрый после прогулки и повесил куртку сушиться. Он смотрит в окно на серые тучи и ждёт солнца. Потом лучи заглядывают в комнату, и настроение сразу становится легче и веселее.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сушится у батареи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было очень дождливо, и дорога к школе превратилась в настоящую мокрую полоску. Но к обеду тучи разошлись, а тропинка начала подсыхать. Тут легко вспомнить пословицу и улыбнуться: всё меняется к лучшему.
</a:t>
            </a:r>
            <a:endParaRPr lang="en-US" sz="89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 не навсегда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народа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что после дождя воздух становится чище, а трава и листья выглядят особенно свежими.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мудрая фраза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таких наблюдений рождались пословицы. Их было легко запомнить и удобно говорить в разговоре.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природе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помогали передавать простые мысли о погоде, терпении и надежде от взрослых к детям.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927180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5775" y="2825487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солнце: два помощника природы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2445325" y="181473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поит землю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наполняет влагой почву, помогает расти траве, цветам и деревьям. После него листья становятся свежими, а поля и сады получают силы для нового роста.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410200" y="2725253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всё подсушивает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приносит тепло и свет, а ещё быстро высушивает лужи, мокрую землю и одежду. После него мир кажется светлее, суше и намного веселее.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мокрого и сухого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особенно заметен переход от мокрого к сухому: сначала дождь, лужи и сырость, а потом свет, тепло и подсохшая земля. Всё меняется прямо на глазах.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помогает сразу увидеть главную мысль. После хмурого времени приходит более радостное, а после сырости — сухая, спокойная и приятная погода.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выражении «красно солнышко» слышится не цвет, а ласковое и тёплое отношение к солнцу.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«красный» часто означало ещё и «красивый», «хороший», «добрый».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исторической лексики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пословица бывает уместна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состояние сменяет другое: и в погоде, и в настроении.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пословицы о надежде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пословицы часто напоминают, что трудности не длятся вечно. Они учат ждать, не падать духом и верить, что за тучами обязательно покажется свет.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выражениях природа помогает рассказать о жизни человека: тучи сменяются ясным небом, а холод — теплом. Так народ объяснял, что после тяжёлого дня может прийти хороший.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таких пословиц очень тёплый и поддерживающий. Они словно говорят: «Подожди немного — и станет легче», только коротко и по-народному.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русском фольклоре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песнях, сказках и пословицах солнце часто изображают ласковым и светлым. Оно приносит радость, помогает созреть урожаю и делает день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солнце в народной речи часто звучит как друг. Его представляют не строгим и далёким, а тёплым, щедрым и очень родным.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пословица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терпению: если сейчас мокро и неприятно, это не навсегда. Даже самый долгий дождь когда-нибудь заканчивается.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в природе всё меняется по кругу. Дождь нужен земле, а солнце нужно, чтобы вернуть сухость и тепло.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дарит хорошее настроение. Когда знаешь, что после трудностей бывает легче, становится чуть спокойнее и веселее.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смотреть на перемены спокойно. Сначала бывает хмуро, а потом приходит свет, и всё вокруг будто улыбается.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помогает в разговоре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звучит коротко, ласково и понятно. Поэтому она легко становится добрым ответом, когда хочется поддержать человека без длинных объяснений.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сказать другу, который расстроился из-за плохой погоды или мокрой одежды. Пословица мягко напоминает: скоро всё подсохнет и станет лучше.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и для трудного дня. Если у кого-то не получилось с первого раза, эти слова помогают не унывать и попробовать ещё раз.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пословицы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стороне картины идёт мелкий летний дождь. Трава темнеет, на дорожке блестят капли, а небо кажется низким и хмурым. Этот образ сразу напоминает о мокром, сыром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— дождик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стороне ярко светит солнце. Лужи постепенно исчезают, на траве появляется сухой блеск, а небо становится светлым и спокойным. Так на картине видно, как приходит тёплая перемена.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— солнышко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с тёплой надеждой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напоминает: дождь проходит, а солнце возвращается. В ней слышатся любовь к природе, красота родного слова и уверенность, что после трудного момента обязательно станет светлее.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2026-05-21T21:35:43Z</dcterms:created>
  <dcterms:modified xsi:type="dcterms:W3CDTF">2026-05-21T21:35:43Z</dcterms:modified>
</cp:coreProperties>
</file>