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Южнославянские государства в VI–XI веках
</a:t>
            </a:r>
            <a:endParaRPr lang="en-US" sz="308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племён к государствам: Балканы менялись вместе с новыми народами и властью.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после переселений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VI веку Балканы были пространством перемен: старые порядки ослабли, а Византия удерживала лишь часть городов и дорог. Внутренние области постепенно заселяли славянские племена, и регион стал политически раздробленным.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славяне расселялись на Балканах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 век: переход через Дунай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Славянские группы переправлялись через Дунай небольшими отрядами и оседали там, где было удобно вести хозяйство и защищаться от врагов.
</a:t>
            </a:r>
            <a:endParaRPr lang="en-US" sz="1056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новых земель
</a:t>
            </a:r>
            <a:pPr algn="ctr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новых местах славяне занимались земледелием, скотоводством и обменом с городами, постепенно превращая временные поселения в устойчивые общины.
</a:t>
            </a:r>
            <a:endParaRPr lang="en-US" sz="1089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княжества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союзы и объединения племён стали основой для ранних княжеств, из которых позже выросли первые южнославянские государства.
</a:t>
            </a:r>
            <a:endParaRPr lang="en-US" sz="1167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южных славян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каждый регион развивался по-своему: одни земли быстрее усиливали власть правителей, другие дольше оставались под чужим влиянием.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Болгария стала самым сильным центром, Сербия развивалась медленнее, а Хорватия ориентировалась на западные связи.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по истории Балкан раннего Средневековья; условные оценки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болгары и образование Болгарского государства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67310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Аспаруха
</a:t>
            </a:r>
            <a:pPr algn="l" indent="0" marL="0">
              <a:lnSpc>
                <a:spcPct val="100000"/>
              </a:lnSpc>
              <a:buNone/>
            </a:pPr>
            <a:r>
              <a:rPr lang="en-US" sz="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 Аспарух укрепился к югу от Дуная и сумел удержать новые земли, где соседствовали славянские племена и местная знать. Это стало основой будущего государства.
</a:t>
            </a:r>
            <a:endParaRPr lang="en-US" sz="1052" dirty="0"/>
          </a:p>
        </p:txBody>
      </p:sp>
      <p:sp>
        <p:nvSpPr>
          <p:cNvPr id="13" name="Text 3"/>
          <p:cNvSpPr txBox="1"/>
          <p:nvPr/>
        </p:nvSpPr>
        <p:spPr>
          <a:xfrm>
            <a:off x="2782528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Византией
</a:t>
            </a:r>
            <a:pPr algn="l" indent="0" marL="0">
              <a:lnSpc>
                <a:spcPct val="100000"/>
              </a:lnSpc>
              <a:buNone/>
            </a:pPr>
            <a:r>
              <a:rPr lang="en-US" sz="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681 году Византия признала новое политическое образование, и Болгария вошла в историю как самостоятельная сила на Балканах, а не как временный союз племён.
</a:t>
            </a:r>
            <a:endParaRPr lang="en-US" sz="1051" dirty="0"/>
          </a:p>
        </p:txBody>
      </p:sp>
      <p:sp>
        <p:nvSpPr>
          <p:cNvPr id="14" name="Text 4"/>
          <p:cNvSpPr txBox="1"/>
          <p:nvPr/>
        </p:nvSpPr>
        <p:spPr>
          <a:xfrm>
            <a:off x="4899576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опиралась на тюркскую верхушку болгар и на славянское большинство, поэтому государство соединило разные традиции управления, военной организации и повседневной жизни.
</a:t>
            </a:r>
            <a:endParaRPr lang="en-US" sz="952" dirty="0"/>
          </a:p>
        </p:txBody>
      </p:sp>
      <p:sp>
        <p:nvSpPr>
          <p:cNvPr id="15" name="Text 5"/>
          <p:cNvSpPr txBox="1"/>
          <p:nvPr/>
        </p:nvSpPr>
        <p:spPr>
          <a:xfrm>
            <a:off x="701319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Плиска и Преслав
</a:t>
            </a:r>
            <a:pPr algn="l" indent="0" marL="0">
              <a:lnSpc>
                <a:spcPct val="100000"/>
              </a:lnSpc>
              <a:buNone/>
            </a:pPr>
            <a:r>
              <a:rPr lang="en-US" sz="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Плиска стала первым крупным центром власти, а позднее значение получил Преслав. Рост столичных городов показывал укрепление государства и его стремление к порядку и единству.
</a:t>
            </a:r>
            <a:endParaRPr lang="en-US" sz="9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Болгария: правители и важные события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 Болгария прошла путь от образования государства к расцвету и усилению центральной власти.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два столетия Болгария усилила власть правителей, расширила границы и стала важным культурным центром Балкан.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раннесредневековой Болгарии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и его значение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4714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выбор Бориса I
</a:t>
            </a:r>
            <a:pPr algn="l" indent="0" marL="0">
              <a:lnSpc>
                <a:spcPct val="100000"/>
              </a:lnSpc>
              <a:buNone/>
            </a:pPr>
            <a:r>
              <a:rPr lang="en-US" sz="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в 864 году стало для Болгарии не только религиозным, но и политическим решением: оно помогало укрепить власть князя и объединить население.
</a:t>
            </a:r>
            <a:endParaRPr lang="en-US" sz="1133" dirty="0"/>
          </a:p>
        </p:txBody>
      </p:sp>
      <p:sp>
        <p:nvSpPr>
          <p:cNvPr id="13" name="Text 3"/>
          <p:cNvSpPr txBox="1"/>
          <p:nvPr/>
        </p:nvSpPr>
        <p:spPr>
          <a:xfrm>
            <a:off x="2656569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Византией и Западом
</a:t>
            </a:r>
            <a:pPr algn="l" indent="0" marL="0">
              <a:lnSpc>
                <a:spcPct val="100000"/>
              </a:lnSpc>
              <a:buNone/>
            </a:pPr>
            <a:r>
              <a:rPr lang="en-US" sz="4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сербских и хорватских землях христианство связывало правителей либо с византийским миром, либо с западноевропейскими традициями, определяя их внешнюю ориентацию.
</a:t>
            </a:r>
            <a:endParaRPr lang="en-US" sz="1121" dirty="0"/>
          </a:p>
        </p:txBody>
      </p:sp>
      <p:sp>
        <p:nvSpPr>
          <p:cNvPr id="14" name="Text 4"/>
          <p:cNvSpPr txBox="1"/>
          <p:nvPr/>
        </p:nvSpPr>
        <p:spPr>
          <a:xfrm>
            <a:off x="4773617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 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организация поддерживала порядок в стране, помогала собирать население вокруг единой власти и давала правителям важный инструмент влияния на общество.
</a:t>
            </a:r>
            <a:endParaRPr lang="en-US" sz="1155" dirty="0"/>
          </a:p>
        </p:txBody>
      </p:sp>
      <p:sp>
        <p:nvSpPr>
          <p:cNvPr id="15" name="Text 5"/>
          <p:cNvSpPr txBox="1"/>
          <p:nvPr/>
        </p:nvSpPr>
        <p:spPr>
          <a:xfrm>
            <a:off x="688723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 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письменности и школ усиливало культурное единство: люди получали общие тексты, правила веры и новые способы передачи знаний.
</a:t>
            </a:r>
            <a:endParaRPr lang="en-US" sz="119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укреплению раннего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основные этапы развития южнославянских государств в раннем Средневековье.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Сербские земли между Византией и Франками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узкие долины и слабая связь между областями мешали быстрому объединению страны. Управлять такими землями было проще через крепости, союзы и контроль дорог.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княжеств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Сербские земли не были единым государством: важные центры складывались в Рашке, Дукле и прибрежных районах, где местные князья опирались на свои дружины и родственные связи.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князей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зависимость от соседей, сербские правители сохраняли собственную власть и старались удержать торговые пути, укрепляя местные княжества и их роль в регионе.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сильных соседей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и Франкское государство часто вмешивались в местные дела, поддерживая одних правителей и ослабляя других. Поэтому сербские земли постоянно лавировали между разными центрами силы.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князя особенно укрепили раннюю Сербию.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Властимир и Часлав стали главными фигурами ранней сербской истории: именно при них княжеская власть усиливалась, а сербские земли сохраняли самостоятельность.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раннесредневековой Сербии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Болгарии и Византии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крупных побед Болгария несколько десятилетий сохраняла инициативу, но затем Византия постепенно вернула контроль над Балканами.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могущества Болгарии пришёлся на X век, однако в начале XI века её военное преимущество было утрачено.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хронология событий: 811, 917 и 1014 годы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00220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72220"/>
            <a:ext cx="720000" cy="57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478989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37336"/>
            <a:ext cx="720000" cy="576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болгарского культурного подъёма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Преславе и Охриде переписывали и переводили богослужебные тексты, создавая основу для собственной письменной культуры и образованного духовенства.
</a:t>
            </a:r>
            <a:endParaRPr lang="en-US" sz="931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Богослужение на понятном языке делало церковь ближе людям и укрепляло единство страны, а не только власть правителя и знати.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Кириллица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кириллицы упростило обучение письму и помогло закрепить новые книги, летописи и церковные тексты в жизни общества.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 школы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дворе и при монастырях появлялись школы, где готовили священников и книжников, а также сохраняли знания для следующих поколений.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176014"/>
            <a:ext cx="5139684" cy="1836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Болгария, Сербия и Хорватия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 по-разному развивались южнославянские земли в одном историческом пространстве.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Болгария стала наиболее централизованной державой, Сербия дольше сохраняла раздробленность, а Хорватия сильнее тяготела к западному миру.
</a:t>
            </a:r>
            <a:endParaRPr lang="en-US" sz="805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южнославянских государств VI–XI веков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930" y="1949450"/>
            <a:ext cx="1854141" cy="25553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Хорватские земли и Адриатика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Балкан
</a:t>
            </a:r>
            <a:pPr algn="l" indent="0" marL="0">
              <a:lnSpc>
                <a:spcPct val="100000"/>
              </a:lnSpc>
              <a:buNone/>
            </a:pPr>
            <a:r>
              <a:rPr lang="en-US" sz="5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Хорватские племена расселились на западной части Балканского полуострова, где горы соседствовали с морем. Такое положение помогало контролировать пути между внутренними областями и побережьем.
</a:t>
            </a:r>
            <a:endParaRPr lang="en-US" sz="1277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4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Италии и Франкскому государству усиливала контакты с Западной Европой. Это отражалось в политике правителей, церковных связях и культурных обычаях прибрежных областей.
</a:t>
            </a:r>
            <a:endParaRPr lang="en-US" sz="1267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крепости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богатство побережья заключалось в портах, островах и укреплённых городах. Правители стремились удерживать их, потому что через них проходила торговля и поступали доходы.
</a:t>
            </a:r>
            <a:endParaRPr lang="en-US" sz="127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56387"/>
            <a:ext cx="720000" cy="64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72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88244"/>
            <a:ext cx="720000" cy="64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720243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давали города и торговля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Адриатики и Солунь соединяли Балканы с морскими маршрутами. Через них везли товары, которые было трудно или долго перевозить по суше.
</a:t>
            </a:r>
            <a:endParaRPr lang="en-US" sz="944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правителей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Пошлины с рынков и портов пополняли казну. Это позволяло князьям содержать дружину, укреплять города и поддерживать власть над землями.
</a:t>
            </a:r>
            <a:endParaRPr lang="en-US" sz="944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развивались кузнечное дело, гончарство и другие ремёсла. Спрос на изделия рос благодаря торговле, а мастерские находили покупателей не только на месте.
</a:t>
            </a:r>
            <a:endParaRPr lang="en-US" sz="907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 товаров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Соль, металл, ткани и зерно проходили через торговые центры как через склады и перевалочные пункты. Такие места ускоряли обмен между морем и внутренними районами.
</a:t>
            </a:r>
            <a:endParaRPr lang="en-US" sz="909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силы и выбор южнославянских правителей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внешние силы влияли на Балканы и какие ответы выбирали местные князья.
</a:t>
            </a:r>
            <a:endParaRPr lang="en-US" sz="2074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успеха и трудностей ранних государств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южнославянских земель важны были не только победы, но и умение удерживать торговлю, порядок и союзников в меняющейся обстановке.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усиливались там, где совпадали выгодное положение, сильная власть и поддержка церкви, но внешние угрозы постоянно ограничивали их рост.
</a:t>
            </a:r>
            <a:endParaRPr lang="en-US" sz="813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причин развития южнославянских государств VI–XI веков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922" y="1294002"/>
            <a:ext cx="2730700" cy="16933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повседневной жизни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50" y="1782600"/>
            <a:ext cx="26163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 скот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жило трудом на земле: выращивали хлеб, держали скот, заготавливали продукты на зиму и работали сообща в пределах общины.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98350" y="3553951"/>
            <a:ext cx="26163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быт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шили из льна и шерсти. Она была практичной, удобной для работы и защищала от переменчивой погоды на Балканах.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264408" y="3553951"/>
            <a:ext cx="26163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обряды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праздники, христианские обряды и устные предания помогали сохранять память о предках, а также передавать детям важные правила и традиции.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129368" y="3553951"/>
            <a:ext cx="26163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 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распространения книг и школ письменность всё сильнее влияла на культуру. Люди начинали записывать молитвы, законы и важные события.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30450" y="1782600"/>
            <a:ext cx="26163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жильё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чаще всего строили из дерева и глины. Такое жильё было доступным, быстро возводилось и хорошо подходило для жизни в небольших поселениях.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увидеть, как менялись Балканы от расселения славян до усиления Византии.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региона шла от племён к государствам, затем к борьбе за власть, а к XI веку перевес всё заметнее переходил к Византии.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хронология по теме VI–XI веков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племён к государствам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VI–XI века южные славяне создали первые государства, приняли христианство и развили письменность. Болгария стала сильнейшим центром, а Балканы превратились в пространство соперничества и культурного роста.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2026-06-01T02:30:02Z</dcterms:created>
  <dcterms:modified xsi:type="dcterms:W3CDTF">2026-06-01T02:30:02Z</dcterms:modified>
</cp:coreProperties>
</file>