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«Ромео и Джульетта»: любовь, вражда и трагедия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любви, которая не успела победить ненависть.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Шекспира и её время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возникла в Англии конца XVI века и выросла из итальянской легенды о влюблённых из Вероны. Шекспир превратил её в стремительную трагедию, где несколько дней решают судьбу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Верона и вражда Монтекки и Капулетти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Давний конфликт Монтекки и Капулетти выходит за пределы домов: он вызывает ссоры, драки и вмешивается в судьбу молодых.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Ромео и Джульетты постоянно сталкивается с этой враждой, поэтому их личное счастье с самого начала оказывается под угрозой.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Верона в пьесе — не просто город, а место, где красота улиц соседствует с опасной семейной ненавистью.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9" y="1595710"/>
            <a:ext cx="381333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героях и их роли в развитии трагедии.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герой либо разжигает конфликт, либо пытается остановить его слишком поздно.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трагедии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пьесы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Капулетти: первая встреча Ромео и Джульетты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видит Джульетту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Ромео забывает о прежнем увлечении и сразу замечает Джульетту. В этой встрече возникает чувство, которое кажется герою неожиданным и очень сильным.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реплики звучат как короткий поэтический диалог. Даже среди шума бала становится ясно: между ними возникает особая близость, а вражда семей на миг отступает.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венчание и надежда на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Лоренцо соглашается тайно обвенчать Ромео и Джульетту, потому что надеется превратить любовь в путь к примирению двух семей.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почти не знают друг друга в обычной жизни, но уже принимают решение, которое меняет их судьбу и нарушает привычный порядок.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что благородный замысел не гарантирует безопасного результата, если всё зависит от тайны и точного времени.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становится символом надежды, но вместе с тем запускает цепочку событий, где даже малейшая задержка может оказаться роковой.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Тибальт, Меркуцио и перелом сюжета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Тибальт ищет повод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Тибальт воспринимает Ромео как врага и сознательно идёт к конфликту. Его поведение делает мирный выход почти невозможным.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Меркуцио шутит до конца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Меркуцио отвечает насмешками, но за лёгкостью речи скрывается опасная напряжённость. Его остроумие не спасает от настоящей драки.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теряет самообладание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друга Ромео действует уже не рассудком, а болью и гневом. Этот момент резко меняет ход трагедии.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и необратимость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Ромео из Вероны показывает, что один всплеск насилия запускает последствия, которые герои уже не могут остановить.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нарастает напряжение в пьесе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без долгих пауз, поэтому каждое новое событие сразу усиливает риск для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дуэли напряжение растёт особенно резко: случайность и нехватка времени делают трагедию почти неостановимой.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трагедии У. Шекспира «Ромео и Джульетта»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Джульетта: смелость, решительность и внутренний выбор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не ждёт, что за неё всё решат взрослые: она говорит прямо, быстро оценивает ситуацию и умеет отстаивать своё чувство.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выбор связан не только с любовью, но и с конфликтом между семьёй, долгом и личной совестью, что делает героиню очень взрослой.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важно увидеть в Джульетте сильный характер: она действует смело, но именно её смелость сталкивается с жестокими обстоятельствами.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Ромео: искренность, порывистость и риск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встречи с Джульеттой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живёт чувствами и легко увлекается: его настроение быстро меняется, а мысли о любви занимают всё внимание. Он ищет сильное чувство, хотя ещё не умеет управлять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Капулетти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Джульетту, Ромео сразу забывает прежнее увлечение и говорит так, будто нашёл единственный смысл своей жизни. Это чувство рождается стремительно и становится для него решающим.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венчание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соглашается на скрытый брак без долгих размышлений. Он верит, что любовь сама всё исправит, и не замечает, насколько опасна его поспешность.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Меркуцио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погибает друг, Ромео действует уже не разумом, а гневом. Одно резкое решение меняет его судьбу и приближает трагический финал.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Лоренцо в ключевых эпизодах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Монах, который верит в примирение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Лоренцо видит в любви Ромео и Джульетты шанс остановить старую вражду. Он действует осторожно и надеется, что добрый замысел окажется сильнее семейной ненависти. На его плечах — свеча, тишина кельи и мысль о мире.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должно было спасти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помочь героям, монах доверяет важнейшее сообщение письму. От его своевременной доставки зависит жизнь Ромео и Джульетты, поэтому любая задержка становится опасной. Именно здесь разум сталкивается с непредсказуемостью событий.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Зелье как рискованный выход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Сонное зелье кажется последней надеждой, но план требует точности и полного доверия. Когда письмо не доходит, благой замысел оборачивается бедой. Рядом с образом монаха особенно заметны письмо, свеча и склянка с зельем.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 сонным зельем и его срыв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трагедии Шекспира: один сбой в передаче новости приводит к гибели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идеи проходят через всю пьесу и как они связаны с поступками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рождается не из одной причины, а из столкновения чувств, традиций и случайных сбоев, которые герои не успевают остановить.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873" y="2687716"/>
            <a:ext cx="255920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света, ночи и времени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и Джульетта часто связаны с образами света. Их чувство вносит в пьесу тепло и красоту, словно ясный луч среди опасности и ненависти.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самые важные встречи происходят ночью. Темнота помогает героям скрыться от вражды взрослых, но одновременно подчёркивает хрупкость их счастья.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звёзд напоминает, что над людьми словно висит заранее заданный путь. Это усиливает ощущение, что герои не могут полностью управлять своей судьбой.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против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 пьесе как будто спешат быстрее самих людей. На разговор, объяснение и ожидание не хватает времени, поэтому каждое решение становится 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становится неизбежной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сам по себе ещё не ведёт к катастрофе, но вместе они создают цепь, из которой героям уже трудно вырваться.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что трагедия складывается из нескольких слабых мест: люди действуют быстро, не успевают договориться и теряют шанс остановиться.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пьесы: сравнения, метафоры и контрасты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часто говорит о любви через яркие сравнения: чувства Ромео и Джульетты становятся особенно заметными, потому что описаны как свет, огонь или звезда среди темноты.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каждого героя звучит по-своему: Джульетта говорит мягче и точнее, Ромео — горячо и взволнованно, Меркуцио — насмешливо, а Тибальт — резко и угрожающе.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жизнью и смертью, миром и враждой, светом и ночью делают трагедию сильной даже для современного читателя и помогают лучше понять смысл сцен.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пьесы, важные для изучения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Капулетти показывает первую встречу героев и помогает увидеть, как любовь возникает среди шума, музыки и чужих масок.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венчание важно для понимания надежды на примирение, но именно в этой сцене уже чувствуется риск поспешного решения.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Меркуцио и Тибальта становится переломом сюжета: здесь дружба, честь и месть сталкиваются самым жестоким образом.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гробнице раскрывает главную мысль трагедии: позднее понимание ошибки уже не может вернуть жизнь и остановить вражду.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финала трагедии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судьбы героев и города после развязки.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героев остаётся не победа, а запоздалое раскаяние: примирение возможно, но вернуть утраченные жизни уже нельзя.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«Ромео и Джульетта»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«Ромео и Джульетта» важно читать в 8 классе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Шекспира помогает понять, как любовь, вражда и поспешность влияют на судьбу человека. Она учит думать о выборе, ответственности и цене необдуманных поступков.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2026-05-19T04:34:35Z</dcterms:created>
  <dcterms:modified xsi:type="dcterms:W3CDTF">2026-05-19T04:34:35Z</dcterms:modified>
</cp:coreProperties>
</file>