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и бобовое зёрнышко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дружбе, осторожности и спасении в трудную минуту.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легко запомнить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русская народная сказка: у неё нет одного автора, зато есть простые события, знакомые герои и повторяющиеся просьбы, которые помогают детям легко следить за сюжетом.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— главный герой истории. Он попадает в беду из-за своей торопливости и невнимательности, а потом становится тем, кого нужно спасать всей дружной цепочкой помощников.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Курочка — заботливая и смелая подруга. Она не растерялась, быстро побежала за помощью и показала, что верность другу важнее страха и усталости.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Хозяйка, корова и кузнец помогают в спасении, а бобовое зёрнышко становится маленькой причиной большой тревоги и длинной цепочки событий.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началась беда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клюнул бобовое зёрнышко и подавился. Из-за одной маленькой неосторожности начались большие переживания. Сказка напоминает, что спешка часто приводит к неприятностям.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Петушок: торопливый и беспечный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этот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петушок с красным гребешком легко запоминается детям. Его испуганный вид помогает понять: даже маленькая ошибка может стать серьёзной, если не быть внимательным.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Курочка: забота и настойчивость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Верная подруга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Курочка сразу замечает беду и не оставляет Петушка одного. Она переживает за него и спешит на помощь, потому что настоящий друг действует быстро и с добрым сердцем.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теряется и сразу бежит искать помощь. В её поступке видно упорство: Курочка идёт дальше, даже когда путь длинный и нужно просить многих героев.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без промедления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Курочка показывает, как важно заботиться о близком человеке. Она делает первый шаг, и именно с него начинается спасение Петушка.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беда и помощь идут по цепочке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показывает, как одно маленькое происшествие запускает длинный ряд добрых дел.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Петушок оказался в беде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Петушок клюнул бобовое зёрнышко слишком быстро и не успел подумать. Из-за этой спешки маленькое зерно стало причиной большой неприятности.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простую и важную мысль: даже мелкая неосторожность может привести к беде. Нужно быть внимательным и не торопиться, особенно когда дело кажется пустяковым.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понятный пример. Он помогает увидеть, что осторожность — не скучное правило, а настоящая защита от неприятностей.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Курочка для спасения друга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Курочка замечает, что Петушку плохо, и сразу понимает: медлить нельзя. Она берёт на себя заботу и начинает искать помощь.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Курочка идёт к хозяйке и просит помочь. Она действует решительно, потому что сама не сможет быстро справиться с бедой.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 спасению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просьба приближает помощь к Петушку. Курочка не сдаётся и ведёт всю цепочку до конца.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цепочка добрых дел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Курочка просит масло у хозяйки, и этот первый шаг запускает всю цепочку помощи. Сказка показывает, что добрые дела начинаются с простой просьбы.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обращается к корове за молоком. Здесь особенно заметно, что помощь передаётся дальше, как будто по доброй дорожке от одного героя к другому.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 делает кузнец, и только после этого цепочка завершает свой круг. Все старания нужны ради одной цели — спасти Петушка.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просит траву, а для этого нужен серп. Так знакомые предметы и животные соединяются в одну понятную и забавную историю.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Хозяйка: спокойная и трудолюбивая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Хозяйка не суетится и не пугается, а спокойно помогает Курочке. В её образе чувствуется дом, уют и привычный деревенский порядок. Рядом можно представить двор, избу и простые предметы быта, которые делают сцену живой и понятной.
</a:t>
            </a:r>
            <a:endParaRPr lang="en-US" sz="1092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знает, где взять нужное молоко, и сразу обращается к корове. Это показывает, что хозяйка умеет действовать без лишних слов. Её спокойствие делает историю надёжной, как тёплая печка в деревенском доме.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трава и серп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не даёт молоко просто так: ей нужна трава. Из-за этого сказка кажется забавной, потому что у каждой просьбы появляется новое условие и новый помощник.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достать траву, нужен серп, а серп не лежит под рукой. Так цепочка становится длиннее, но именно это помогает детям следить за каждым шагом без путаницы.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двор, луг и домашние животные делают историю очень понятной. Малыши легко запоминают, кто за кем обращается, и видят, как одна просьба вызывает следующую.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498" y="1986438"/>
            <a:ext cx="3423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 — мастер своего дела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 не просто помогает, а быстро и умело делает нужный серп. Его труд показывает, как важны мастерство, терпение и точность в настоящем деле.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серпа нельзя срезать траву, а значит, нельзя продолжить цепочку помощи. В сказке инструмент становится такой же важной частью спасения, как и добрые слова.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ремесла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кузнеца напоминает о настоящем деревенском труде. Он показывает, что полезная работа приносит пользу многим и помогает довести дело до конца.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сказке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повторяются просьбы, ответы и действия героев. Из-за этого слушателю легко понять порядок событий и не потеряться в длинной цепочке помощи.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речь напевной и ритмичной, почти как маленькую песенку. Такой текст приятно слушать вслух, потому что знакомые слова возвращаются снова и снова.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повторениям дети быстрее запоминают, кто к кому обращается и зачем. Это помогает пересказывать сказку по порядку и не пропускать важные шаги.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создают особый сказочный ритм и делают историю весёлой, хоть в ней и есть тревожный момент. Поэтому чтение становится живым и интересным.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всем страшно за Петушка, потому что он подавился и не может дышать. Этот момент сразу заставляет переживать за героя и ждать помощи.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длинный путь просьб, и напряжение не исчезает сразу. Читатель вместе с Курочкой надеется, что каждый следующий герой поможет быстрее.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радость спасения, и настроение резко меняется. После волнения остаётся тёплое чувство, потому что доброе дело завершилось удачно.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не стоит торопиться даже в простом деле. Маленькая невнимательность может привести к большой беде, если не подумать заранее.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 важно заботиться о близком друге. Курочка не ждёт, а сразу ищет помощь, потому что чужая беда для неё не пустяк.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важный урок — вместе легче справиться с трудностью. Каждый герой делает свой маленький вклад, и именно общие усилия спасают Петушка.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сдаваться, если решение не находится сразу. Курочка идёт дальше, пока не соберёт всех помощников, и это очень хороший пример настойчивости.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зёрнышко и большая беда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Зёрнышко, которое стало опасным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ладони лежит совсем маленькое бобовое зёрнышко, а рядом стоит испуганный Петушок. Контраст между крошечным предметом и большой бедой сразу привлекает внимание и помогает понять, почему осторожность так важна.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 сказочной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может показать зёрнышко очень крупно, почти рядом с героем, чтобы оно казалось особенно заметным. Тогда становится ясно: иногда даже самая маленькая вещь может изменить всю историю.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легко запоминается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короткими и понятными шагами, поэтому ребёнку легко следить за историей. Каждое действие связано с предыдущим и ведёт к спасению Петушка.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домашние животные и понятные взрослые помощники. Такие образы быстро узнаются, и детям не нужно долго объяснять, кто есть кто.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пересказывать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просьбы и ответы помогают не сбиться при пересказе. Сюжет словно сам подсказывает порядок событий, поэтому его удобно запоминать наизусть.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 кого что просит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просьб в сказке: каждый герой помогает следующему, пока помощь не доходит до Петушка.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эта сказка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знакомых животных и простых событий, поэтому ребёнку легко сразу войти в историю. Она звучит близко и понятно, как рассказ из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сюжет увлекательным и чуть смешным: герои всё время кого-то просят, и от этого возникает ожидание следующего шага. Интерес не пропадает до самого конца.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сказки добрый финал, а это особенно приятно детям. После тревоги приходит облегчение, и история оставляет тёплое чувство, будто всё закончилось правильно.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внимательности и помощи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«Петушок и бобовое зёрнышко» напоминает: осторожность спасает от беды, а дружба и взаимовыручка помогают выбраться из трудной ситуации. Именно поэтому сказка остаётся такой тёплой и любимой.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2026-05-24T05:37:51Z</dcterms:created>
  <dcterms:modified xsi:type="dcterms:W3CDTF">2026-05-24T05:37:51Z</dcterms:modified>
</cp:coreProperties>
</file>