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зависимость между величинами в жизни и задачах.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величины: как связаны цена, время, расстояние и количество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«Пропорциональные величины»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 одна величина меняется вслед за другой по правилу. В 6 классе важно научиться распознавать прямую и обратную пропорциональность, работать с таблицами, отношениями, пропорциями и примерами из повседневных ситуаций.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величина увеличивается в несколько раз, то другая меняется в то же число раз. Это удобно проверять на простых числах и таблицах значений.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прямой пропорциональности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пропорциональности сохраняется постоянное отношение: при делении одной величины на другую получается одно и то же число во всех примерах.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связаны цена и количество товара, путь и время при постоянной скорости, а также расход материала и число одинаковых изделий.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тетрадь стоит 18 рублей, то 4 тетради будут стоить 72 рубля, а 10 тетрадей — 180 рублей. Чем больше тетрадей, тем выше общая стоимость.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цена за одну тетрадь не меняется, поэтому стоимость покупки зависит только от количества. Это типичный пример прямой пропорциональности.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количество: покупка школьных товаров
</a:t>
            </a:r>
            <a:endParaRPr lang="en-US" sz="2743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стоимость зависит от массы яблок при постоянной цене за 1 кг.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цена за 1 кг равна 120 рублям. Постоянная цена за единицу подтверждает прямую пропорциональность.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 одной и той же цены за единицу
</a:t>
            </a:r>
            <a:endParaRPr lang="en-US" sz="2464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точка на графике показывает добавление ещё одной одинаковой покупки.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«Пропорциональные величины». 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стоимость при увеличении количества
</a:t>
            </a:r>
            <a:endParaRPr lang="en-US" sz="237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равномерный, значит цена за один предмет постоянна. Такая зависимость соответствует прямой пропорциональности.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зависимости одна величина увеличивается, а другая уменьшается. Это легко увидеть, если сравнить одинаковую работу при разном числе участников или одинаковый путь при разной скорости.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постоянное произведение величин. Если одна из них стала вдвое больше, другая должна стать вдвое меньше, чтобы произведение не изменилось.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скорость и время на одном пути, число работников и время выполнения работы, число одинаковых плиток и длина стороны при одной и той же площади.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зависимости между величинами
</a:t>
            </a:r>
            <a:endParaRPr lang="en-US" sz="258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наблюдаемым изменениям выбрать правильный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 карте как пример пропорции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карты и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уменьшено изображение. Он помогает переводить сантиметры на карте в реальные расстояния и обратно, не выходя на местность.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всегда задаёт одно и то же отношение между изображением и объектом. Именно поэтому он является удобным примером пропорциональной величины.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расчёт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масштабе 1:100 000 один сантиметр на карте равен одному километру на местности. Поэтому 3 см на карте означают 3 км в реальности.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2 порции каши нужно 300 г крупы, то на 6 порций потребуется 900 г. При увеличении числа порций все ингредиенты пересчитываются в одно и то же число раз.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пересчёт удобен по пропорции: больше порций — больше продукта. Это помогает не ошибиться с количеством и сохранить нужный вкус блюда.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и изменение количества порций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 и обратной пропорциональности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признакам и графикам отличить два вида зависимости и быстро выбрать нужный способ решения задачи.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указывает на прямую пропорциональность, а постоянное произведение — на обратную; график помогает сразу увидеть вид зависимости.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«Пропорциональные величины»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и её основное свойство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— это равенство двух отношений. В записи a:b = c:d важно понимать, что сравниваются две пары величин, связанные одним и тем же отношением.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пропорции позволяет проверять запись и находить неизвестный член: произведение крайних членов равно произведению средних, то есть a·d = b·c.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пропорции известны три числа, четвёртое можно найти через умножение и деление. Это делает пропорцию удобным инструментом для расчётов без лишних действий.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3:5 = 12:20 верно, потому что 3·20 = 60 и 5·12 = 60. Равенство произведений подтверждает правильность пропорции.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цену одного килограмма, затем используем её для пересчёта на нужную массу. Так задача решается через единичную стоимость.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«Пропорции и пропорциональные величины»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 с помощью пропорции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стоимость 1 кг показывает прямую пропорциональность: больше масса — больше цена, и зависимость сохраняется одинаковой для всех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98265" y="509171"/>
            <a:ext cx="315225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единицах измерения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длины приводят к одним единицам: метры к сантиметрам или наоборот. Иначе отношение получится неверным, даже если сами числа записаны правильно.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минуты удобно переводить в одну систему, чтобы сравнивать длительность пути, работы или занятий. Это помогает избежать путаницы при решении задач на движение.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Килограммы и граммы обязательно переводят перед расчётами стоимости, рецептов и измерений. Единая мера позволяет правильно находить цену, количество и пропорции в таблицах.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единицы одинаковые, легче увидеть зависимость между величинами и проверить ответ. Перевод измерений снижает риск ошибок и делает вычисления более надёжными.
</a:t>
            </a:r>
            <a:endParaRPr lang="en-US" sz="11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становится задачей на пропорцию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в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едет с постоянной скоростью, и каждый следующий час добавляет к маршруту одинаковое число километров. Поэтому по времени движения легко предсказать расстояние, если известна скорость. Такая задача показывает прямую пропорциональность между временем и путём.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маршрут кажется коротким, но реальное расстояние намного больше. Школьник сопоставляет сантиметры на схеме и километры на местности, чтобы понять, сколько времени займёт поездка. Здесь особенно важны масштаб и аккуратный перевод единиц.
</a:t>
            </a:r>
            <a:endParaRPr lang="en-US" sz="12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пропорциональные величины
</a:t>
            </a:r>
            <a:endParaRPr lang="en-US" sz="261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действий: от анализа условия до проверки результата по смыслу и единицам.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идеи помогают считать деньги, планировать дорогу, пересчитывать рецепт и понимать карту без лишних вычислений.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«Пропорциональные величины»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пропорциональные величины
</a:t>
            </a:r>
            <a:endParaRPr lang="en-US" sz="220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нужны не только на уроках: они упрощают бытовые расчёты и помогают быстро оценивать ситуацию в разных сферах.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пропорциями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вид зависимости. Если одна величина растёт вместе с другой, это не всегда прямая пропорциональность; нужно проверить отношение или произведение.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единицами измерения. Нельзя сравнивать метры с сантиметрами, минуты с часами или граммы с килограммами, не переведя их в одну систему.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неверная запись отношения. Чтобы пропорция была правильной, пары чисел должны соответствовать друг другу по смыслу и порядку величин.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нельзя считать пропорцией любую пару чисел. Если отношение или произведение меняется, связи пропорционального вида здесь нет.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ответ с условием: если товар купили в большем количестве, стоимость при прямой пропорциональности должна вырасти, а не уменьшиться.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 смысл результата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направление изменения величин. При обратной пропорциональности рост одной величины обязательно означает уменьшение другой при том же самом условии.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оцените разумность числа: время не бывает отрицательным, а результат должен иметь подходящие единицы и подходящий порядок величины.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величины делают математику понятной в жизни: в покупках, движении, рецептах и измерениях. Умение распознавать зависимость, составлять пропорцию и проверять ответ пригодится дальше в учёбе.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считать точно и быстро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2026-05-24T16:29:14Z</dcterms:created>
  <dcterms:modified xsi:type="dcterms:W3CDTF">2026-05-24T16:29:14Z</dcterms:modified>
</cp:coreProperties>
</file>