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Курортное хозяйство: города отдыха, население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отдыха: природа, лечение и труд людей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 появляется там, где природа помогает человеку укрепить здоровье: рядом с морем, в горах, у минеральных источников или в местах с чистым воздухом. Вокруг такого места быстро развиваются санатории, гостиницы, транспорт и услуги для отдыхающих.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курорты возникают именно здесь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курортов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630238" y="154543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побережье привлекает мягким климатом, возможностью купаться и отдыхать на пляже. Именно поэтому многие курорты возникают у моря и особенно популярны летом.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630238" y="2171119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воздух обычно чище и прохладнее, чем на равнине. Такие условия подходят для спокойного отдыха, прогулок и санаторного лечения, поэтому горные районы тоже становятся курортами.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30238" y="2796801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минеральной воды используют для питьевого лечения и медицинских процедур. Вокруг них формируются города, где работают санатории, лечебницы и учреждения для отдыхающих.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630238" y="3422484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Лечебные грязи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Грязевые ресурсы ценят за их лечебные свойства. Их применяют в санаториях и медицинских центрах, поэтому рядом с такими местами появляется курортная инфраструктура.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630238" y="404816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пейзажи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людей важны не только лечение, но и впечатления от природы. Морские виды, горы, леса и ухоженные набережные делают отдых более привлекательным и запоминающимся.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9052"/>
            <a:ext cx="3848986" cy="12169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курорты развиваются на разных природных ресурсах.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лечебные курорты формируются там, где природные условия особенно благоприятны для отдыха и оздоровления.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урока по курортному хозяйству России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курортные районы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913" y="2535418"/>
            <a:ext cx="2601643" cy="2002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Черноморское побережье как главный курортный район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длинный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Черноморское побережье привлекает тёплым морем и продолжительным сезоном отдыха. Здесь люди проводят время на пляжах, купаются и гуляют по набережным. Мягкий климат делает поездку удобной для семей и школьников.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рядом с морем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этого района — сочетание морского берега и горных пейзажей. Благодаря такому соседству отдых становится разнообразным: можно не только загорать, но и любоваться видами, гулять по паркам и ездить на экскурсии.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курортная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работают санатории, гостиницы, кафе и службы экскурсий. Курортный город живёт в ритме приездов и отъездов отдыхающих, поэтому здесь особенно заметны набережные, туристические маршруты и благоустроенные улицы.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047" y="3059950"/>
            <a:ext cx="2766799" cy="16130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Минеральные Воды: лечение и отдых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лечебный район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Минеральные Воды — один из самых известных курортных районов России. Его ценят за минеральные источники, санатории и спокойную атмосферу, подходящую для восстановления сил.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курорта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Кисловодск, Пятигорск, Ессентуки и Железноводск имеют разную специализацию, но все связаны с лечением и отдыхом. Каждый город известен своими источниками и санаторной инфраструктурой.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Минеральную воду используют в лечебных целях: её пьют по назначению врача и применяют в процедурах. Такие ресурсы делают район особенно важным для оздоровительного туризма.
</a:t>
            </a:r>
            <a:endParaRPr lang="en-US" sz="1008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санаториях помогают людям укреплять здоровье и восстанавливаться после болезней. Здесь сочетаются медицинские процедуры, режим дня, прогулки и спокойная обстановка.
</a:t>
            </a:r>
            <a:endParaRPr lang="en-US" sz="988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болезням уделяют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этого района особенно связаны с лечением органов дыхания, пищеварения и опорно-двигательной системы. Именно поэтому сюда приезжают не только отдыхать, но и проходить курс оздоровления.
</a:t>
            </a:r>
            <a:endParaRPr lang="en-US" sz="9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курортное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 превращаются в услуги, рабочие места и доходы города.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курортных городов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работники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курортных городах особенно нужны врачи, медсёстры и другие специалисты, которые помогают отдыхающим и пациентам. Они работают в санаториях, поликлиниках и лечебных центрах.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обслуживания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Повар, горничная, продавец и работник кафе обеспечивают повседневный комфорт гостей. Их труд заметен каждый день, потому что отдых во многом зависит от питания, чистоты и удобства.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Водители, экскурсоводы и сотрудники туристических служб помогают людям передвигаться по городу и знакомиться с его достопримечательностями. Без них курортная жизнь была бы менее удобной и интересной.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жителей занята круглый год, а часть выходит на работу только в высокий сезон. Летом число рабочих мест увеличивается, потому что возрастает поток приезжих.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курортов пик спроса приходится на летние месяцы, а санаторные поездки распределяются более равномерно.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влияет на занятость, доходы и нагрузку на городскую инфраструктуру.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сезонности по материалам темы урока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курортов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44634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 уход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медсёстры и обслуживающий персонал работают в санаториях и поликлиниках. Их задача — помогать людям лечиться, восстанавливаться и чувствовать себя комфортно во время отдыха.
</a:t>
            </a:r>
            <a:endParaRPr lang="en-US" sz="916" dirty="0"/>
          </a:p>
        </p:txBody>
      </p:sp>
      <p:sp>
        <p:nvSpPr>
          <p:cNvPr id="13" name="Text 2"/>
          <p:cNvSpPr txBox="1"/>
          <p:nvPr/>
        </p:nvSpPr>
        <p:spPr>
          <a:xfrm>
            <a:off x="2125124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Поваров, официантов и работников столовых особенно много там, где ежедневно нужно обслуживать большое число отдыхающих. Качество питания напрямую влияет на впечатление о курорте.
</a:t>
            </a:r>
            <a:endParaRPr lang="en-US" sz="1005" dirty="0"/>
          </a:p>
        </p:txBody>
      </p:sp>
      <p:sp>
        <p:nvSpPr>
          <p:cNvPr id="14" name="Text 3"/>
          <p:cNvSpPr txBox="1"/>
          <p:nvPr/>
        </p:nvSpPr>
        <p:spPr>
          <a:xfrm>
            <a:off x="3772690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 уборка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Горничные, администраторы гостиниц и работники уборки отвечают за порядок в номерах, на территории и в общественных местах. Без их труда курорт не будет удобным и чистым.
</a:t>
            </a:r>
            <a:endParaRPr lang="en-US" sz="958" dirty="0"/>
          </a:p>
        </p:txBody>
      </p:sp>
      <p:sp>
        <p:nvSpPr>
          <p:cNvPr id="15" name="Text 4"/>
          <p:cNvSpPr txBox="1"/>
          <p:nvPr/>
        </p:nvSpPr>
        <p:spPr>
          <a:xfrm>
            <a:off x="5422587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Водители, экскурсоводы и сотрудники туристических бюро помогают гостям добираться до нужных мест и узнавать город. Это делает отдых более насыщенным и организованным.
</a:t>
            </a:r>
            <a:endParaRPr lang="en-US" sz="957" dirty="0"/>
          </a:p>
        </p:txBody>
      </p:sp>
      <p:sp>
        <p:nvSpPr>
          <p:cNvPr id="16" name="Text 5"/>
          <p:cNvSpPr txBox="1"/>
          <p:nvPr/>
        </p:nvSpPr>
        <p:spPr>
          <a:xfrm>
            <a:off x="708571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Благоустройство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Садовники, дворники и специалисты по благоустройству ухаживают за парками, набережными и улицами. Благодаря им курорт выглядит ухоженным и привлекает ещё больше посетителей.
</a:t>
            </a:r>
            <a:endParaRPr lang="en-US" sz="902" dirty="0"/>
          </a:p>
        </p:txBody>
      </p:sp>
      <p:sp>
        <p:nvSpPr>
          <p:cNvPr id="17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жителей курортов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80" y="2755985"/>
            <a:ext cx="32684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«Курортное хозяйство. Население и его основные занятия. Города-курорты».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курортном городе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курортном городе разные специалисты помогают отдыхающим лечиться, питаться, перемещаться и знакомиться с достопримечательностями. Каждая профессия связана с обслуживанием гостей и поддержанием комфортной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курорта зависит не только от врачей, но и от множества сервисных профессий, которые обеспечивают отдых и порядок.
</a:t>
            </a:r>
            <a:endParaRPr lang="en-US" sz="11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 подножия гор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привлекает сочетанием тёплого моря, длинных пляжей и горного пейзажа. Здесь можно отдыхать на набережной, а через короткое время оказаться среди зелёных склонов. Такой контраст делает город особенно запоминающимся для гостей.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известен не только летним пляжным сезоном. Мягкий климат и развитая инфраструктура позволяют приезжать сюда в разное время года. Поэтому город подходит и для отдыха, и для экскурсионных поездок, и для активного туризма.
</a:t>
            </a:r>
            <a:endParaRPr lang="en-US" sz="1028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санаториев и 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 работают санатории, парки, гостиницы и современные районы отдыха. После Олимпийских игр 2014 года город получил новые спортивные объекты и удобные пространства для прогулок. Это усилило его значение как крупного курорта.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Сочи: город, где сочетаются море и горы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74" y="3304813"/>
            <a:ext cx="201906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пляжи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песок и удобный вход в воду делают отдых у моря комфортным для детей и взрослых. На пляжах легко проводить целый день, сочетая купание и прогулки.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мелководье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Неглубокая прибрежная зона прогревается быстрее и подходит для спокойного купания. Родители выбирают её за более безопасные условия для отдыха с маленькими детьми.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лагеря и санатории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много учреждений для оздоровления и отдыха детей. Здесь организуют лечение, питание, прогулки и режим дня, который помогает совместить отдых с укреплением здоровья.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пляжа, в Анапе доступны экскурсии и поездки по окрестностям. Это делает отдых разнообразным и помогает детям и родителям узнавать новые места и природные объекты.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Анапа подходит для семейного отдыха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100-километровая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делает прогулки вдоль бухты одной из главных особенностей города.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 Геленджике и его набережной.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набережная Геленджика стала важной частью курортной жизни: здесь гуляют отдыхающие, работают кафе и сувенирные лавки, а летом особенно заметен поток гостей.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курортов своя природная основа и свой тип отдыха. Это помогает понять, почему одни города подходят для лечения, а другие — для пляжного или экскурсионного туризма.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различаются природными условиями, поэтому каждый город развивает тот вид отдыха, который лучше всего соответствует его ресурсам.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и общеизвестным характеристикам курортных городов России.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курортных городов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46" y="3419265"/>
            <a:ext cx="248328" cy="3311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22515"/>
            <a:ext cx="324602" cy="324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77" y="1731934"/>
            <a:ext cx="317232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44390"/>
            <a:ext cx="328860" cy="29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44390"/>
            <a:ext cx="328860" cy="29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городской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отдыхающих помогают благоустраивать набережные, парки, улицы и коммунальные системы. Город становится удобнее не только для туристов, но и для жителей.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других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создают спрос на продукты, строительные материалы и услуги поставщиков. Так они влияют не только на туризм, но и на хозяйство соседних районов.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Курортные города дают работу врачам, поварам, водителям, строителям и сотрудникам сферы обслуживания. Это особенно важно для местных жителей в течение всего года.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отдыхающих требует удобных дорог, автобусов, такси и вокзалов. Поэтому в курортных районах транспортная сеть обычно становится более заметной и загруженной.
</a:t>
            </a:r>
            <a:endParaRPr lang="en-US" sz="1235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 услуг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Гостям нужны питание, сувениры, экскурсии и бытовые услуги. Из-за этого в курортных городах активно работают кафе, магазины, туристические бюро и сервисные компании.
</a:t>
            </a:r>
            <a:endParaRPr lang="en-US" sz="1173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курорты важны для экономики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приезда туриста до дохода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отдых и услуги превращаются в доход местных жителей и средства для развития курортной среды.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курортных городов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переполненность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разгар сезона на улицах, пляжах и в транспорте становится слишком многолюдно. Из-за этого растёт нагрузка на инфраструктуру и снижается комфорт отдыхающих и жителей.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приезжает много гостей, жильё, питание и отдельные услуги часто дорожают. Это делает отдых менее доступным для семей и усиливает нагрузку на местное население.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посетителей приводит к появлению мусора на пляжах, в парках и у набережных. Если уборка организована плохо, страдает внешний вид города и качество отдыха.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транспорт и 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курортам нужно больше автобусов, воды и коммунальных ресурсов. При нехватке мощностей появляются очереди, перебои и неудобства для всех, кто находится в городе.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курорт, важны чистота, аккуратность и контроль за использованием природных ресурсов. От этого зависит и здоровье людей, и будущее самого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 и природа: единая система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влияет на качество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вода, воздух или побережье загрязняются, люди хуже отдыхают и получают меньше пользы от лечения. Поэтому экологическая обстановка для курорта особенно важна.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леса, парки, воздух и минеральные источники определяют, какие виды отдыха и лечения возможны в конкретном месте. Без этих ресурсов курорт не сможет развиваться.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ресурсов — общая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должны и местные власти, и предприятия, и отдыхающие. Только так курорт сохранит свою ценность для здоровья людей и экономики региона.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территорией необходим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Ухоженные пляжи, набережные и парки делают город привлекательным и удобным. За их состояние отвечают коммунальные службы, работники благоустройства и сами жители.
</a:t>
            </a:r>
            <a:endParaRPr lang="en-US" sz="10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курортном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Курортное хозяйство объединяет природу, отдых, лечение и труд многих людей. Его успех зависит от климата, моря, минеральных вод и бережного отношения к окружающей среде.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2026-06-02T11:09:12Z</dcterms:created>
  <dcterms:modified xsi:type="dcterms:W3CDTF">2026-06-02T11:09:12Z</dcterms:modified>
</cp:coreProperties>
</file>