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Востока в эпоху раннего Нового времени: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Востока XVI–XVIII веков: традиции, монархия и взаимодействие с Европой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XVI по XVIII век охватывает эпоху раннего Нового времени, когда основные восточные державы — Китай, Индия, Персия, Османская империя и Япония — вступили в контакт с Европой, вызвав важные экономические и культурные изменения.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в начале эпохи раннего Нового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 эпоху Мин и Цин: стабильность и перемены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Экзаменационная система и бюрократия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проходили строгие экзамены по классическим текстам. Это помогало поддерживать стабильность и профессионализм управления.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Мин: опора на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Мин поддерживала порядок и экономический рост. Важнейшей основой власти было конфуцианство, а государственные экзамены обеспечивали компетентных чиновников.
</a:t>
            </a:r>
            <a:endParaRPr lang="en-US" sz="1157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 в период Цин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династии Цин в XVII веке продолжились попытки улучшения экономики и административного аппарата, несмотря на сохранение традиционной структуры общества.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Моголов: многонациональность и культура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центральная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Моголы смогли объединить различные народы Индии, укрепив центральный контроль и обеспечив относительную религиозную терпимость.
</a:t>
            </a:r>
            <a:endParaRPr lang="en-US" sz="131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величественной архитектуры, развитие музыки и живописи достигли пика — Тадж-Махал служит примером этого богатого культурного наследия.
</a:t>
            </a:r>
            <a:endParaRPr lang="en-US" sz="134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ремёсла и экспорт специй и хлопка делали империю экономически мощной и влиятельной на международной арене.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власть и военная мощь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обладал абсолютной властью, а армия янычар была ключевым инструментом поддержания военной силы и контроля над территориями.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множество народов и религий, с исламом в основе права. Административно делилась на вилайеты, разделённые на Балканы, Аравию и Анатолию.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при Сефевидах: власть и культура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 концентрацией власти совмещал политическую и религиозную функции, возглавляя шиитский ислам и государство одновременно.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шиитов и немусульман, развивались ремёсла и торговля с Европой и Индией. Исфахан был центром искусства и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эпохи Эдо: закрытость и общественный порядок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стоял сёгун Токугава, установивший жёсткую иерархию с самураями, крестьянами, ремесленниками и торговцами. Такая структура обеспечивала стабильность.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сакоку закрывала страну от внешних влияний. В это время развивались уникальные культуры: театр кабуки и искусство чайной церемонии.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восточных обществ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большинство населения, а аристократия и военные удерживали власть и права.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социальных иерархий обеспечивала медленные изменения и поддержание традиций.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 обычно происходила по наследству внутри династий, что способствовало стабильности политической системы и разным формам укрепления власти.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 священный статус власти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и султаны Востока признавались священными правителями, чья власть считалась божественной: китайский «Сын Неба», падишахи Индии и султаны Османской империи.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Патриархальная семья служила основой общества, где уважение к старшим и большая семья были ключевыми элементами социальной жизни.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традиционного общества Востока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и старшие представители общества обладали высоким авторитетом, а изменения и инновации происходили крайне медленно, поддерживая традиции.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оставалось ведущей отраслью, на которую опиралась экономика и выживание большинства населения.
</a:t>
            </a:r>
            <a:endParaRPr lang="en-US" sz="9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их значение в восточных государствах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— сердце Османской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был крупным политическим и торговым центром, соединяя Европу и Азию. Здесь располагались дворцы султанов, большие рынки и важные религиозные сооружения, отражающие разнообразие империи.
</a:t>
            </a:r>
            <a:endParaRPr lang="en-US" sz="793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Бухара — узловой пункт на Шёлковом пути
</a:t>
            </a:r>
            <a:pPr algn="l" indent="0" marL="0">
              <a:lnSpc>
                <a:spcPct val="100000"/>
              </a:lnSpc>
              <a:buNone/>
            </a:pPr>
            <a:r>
              <a:rPr lang="en-US" sz="3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Бухара играла важную роль в торговле между Востоком и Западом. Город славился своей архитектурой и ремёслами, привлекая купцов и путешественников со всего региона.
</a:t>
            </a:r>
            <a:endParaRPr lang="en-US" sz="874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— императорская столица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3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был центром власти и культуры, где расположился Запрещённый город. Город прославлял традиции императорской власти и конфуцианства, став символом величия Китая.
</a:t>
            </a:r>
            <a:endParaRPr lang="en-US" sz="860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— духовный и культурный центр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31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являлся резиденцией императора и местом развития японской культуры. Здесь зародились традиции театра кабуки и чайной церемонии, характерные для эпохи Эдо.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традиционного производства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процветали шёлковое производство и фарфор, которые ценились на всех континентах. Мастера передавали секреты изготовления из поколения в поколение, сохраняя уникальные традиции.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славилась ковровыми изделиями, османы — изысканным оружием и металлообработкой. Существовали гильдии и цеха, поддерживавшие качество ремёсел и коллективную ответственность мастеров.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и его роль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связывал Китай с Центральной Азия и Европой, обеспечивая обмен товарами и идеями. По этим дорогам перевозили шёлк, пряности и драгоценности.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в Индийском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Индийский океан проходили морские пути от Индии до Аравийского полуострова и Китая. Здесь доставлялись специи, ткани и различные товары, способствуя развитию прибрежных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Медресе были центрами исламского образования, где изучали религию и науки. Эти школы играли важную роль в формировании образованной элиты.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монастыри в Азии объединяли обучение и духовные практики, сохраняя древние знания и распространяя их через монашеские сообщества.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конфуцианские школы готовили чиновников, основываясь на экзаменационной системе. Образование было престижным и доступным преимущественно для дворянства.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часто передавались устно и лично, что ограничивало их распространение лишь определёнными слоями общества и сохраняло традиции высокой роли учителя.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распространение знаний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18" y="2155903"/>
            <a:ext cx="2095916" cy="2643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8052" y="2155903"/>
            <a:ext cx="2095916" cy="2643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974" y="2155903"/>
            <a:ext cx="2095916" cy="26431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5896" y="2155903"/>
            <a:ext cx="2095916" cy="26431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выдающиеся памятники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40175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Запрещённый город — символ императорской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массивный дворцовый комплекс в Пекине отражал могущество династий Мин и Цин. Изящные павильоны и укреплённые стены символизировали неприкосновенность императора.
</a:t>
            </a:r>
            <a:endParaRPr lang="en-US" sz="793" dirty="0"/>
          </a:p>
        </p:txBody>
      </p:sp>
      <p:sp>
        <p:nvSpPr>
          <p:cNvPr id="16" name="Text 3"/>
          <p:cNvSpPr txBox="1"/>
          <p:nvPr/>
        </p:nvSpPr>
        <p:spPr>
          <a:xfrm>
            <a:off x="6848409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дворец в Токио — резиденция сёгунов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отражает строгие японские архитектурные традиции с использованием дерева и декоративных деталей. Он был центром политической власти эпохи Эдо.
</a:t>
            </a:r>
            <a:endParaRPr lang="en-US" sz="906" dirty="0"/>
          </a:p>
        </p:txBody>
      </p:sp>
      <p:sp>
        <p:nvSpPr>
          <p:cNvPr id="17" name="Text 4"/>
          <p:cNvSpPr txBox="1"/>
          <p:nvPr/>
        </p:nvSpPr>
        <p:spPr>
          <a:xfrm>
            <a:off x="4712331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мечеть — украшение Стамбула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мечеть известна своей грандиозной архитектурой и мозаиками голубого цвета. Она служила центром религиозной жизни и архитектурным достижением своего времени.
</a:t>
            </a:r>
            <a:endParaRPr lang="en-US" sz="837" dirty="0"/>
          </a:p>
        </p:txBody>
      </p:sp>
      <p:sp>
        <p:nvSpPr>
          <p:cNvPr id="18" name="Text 5"/>
          <p:cNvSpPr txBox="1"/>
          <p:nvPr/>
        </p:nvSpPr>
        <p:spPr>
          <a:xfrm>
            <a:off x="2576253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— шедевр могольской архитектуры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Индии мавзолей выделяется белым мрамором и изысканной резьбой. Это памятник любви, который стал иконой индийского культурного наследия.
</a:t>
            </a:r>
            <a:endParaRPr lang="en-US" sz="8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традиционной медицины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методы траволечения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VI века активно применялись лекарственные травы для лечения болезней, что стало основой традиционных медицинских систем Востока.
</a:t>
            </a:r>
            <a:endParaRPr lang="en-US" sz="1377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аюрведы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средневековья аюрведа сформировалась как комплексная система здоровья, сочетая диету, массаж и травы для поддержания гармонии тела и духа.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акупунктуры в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акупунктуры получила широкое распространение к XII веку, помогая восстанавливать энергетические потоки ци и улучшать общее состояние человека.
</a:t>
            </a:r>
            <a:endParaRPr lang="en-US" sz="1358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Тибетские медицинские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Тибетская медицина объединяла элементы индийской и китайской школы, уделяя внимание духовным и физическим аспектам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занимал центральное место в Османской империи и Персии, регулируя законы, общественный строй и культурные нормы.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оказал большое влияние в Китае и Японии, формируя духовные практики и моральные ценности населения.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индуизм и в Китае конфуцианство задавали этнические и социальные нормы, укрепляя государственные институты и традиции.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религии в жизни восточных обществ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передавалась по наследству, что обеспечивало политическую преемственность и устойчивость институтов на протяжении веков.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внешние вызовы, изменения в традиционных обществах происходили постепенно, сохраняя основные культурные и политические основы.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 перемены в восточных обществах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Правящие элиты сохраняли контроль над землей и привилегиями, что ограничивало социальную мобильность и перемены в структуре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внешние влияния на Востоке в XVIII веке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внедряли новые военные технологии и навигационные навыки, меняя соотношение сил в регионе и распространяя колониальное влияние.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направленные на модернизацию, часто встречали сопротивление традиционных элит, что замедляло адаптацию восточных обществ к новым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значение традиционных восточных 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Востока сохранили богатое культурное наследие и устойчивые традиции, которые стали фундаментом для последующего развития и взаимодействия с миром.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2026-05-10T16:12:50Z</dcterms:created>
  <dcterms:modified xsi:type="dcterms:W3CDTF">2026-05-10T16:12:50Z</dcterms:modified>
</cp:coreProperties>
</file>