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Носов. «Фантазёры»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рассказ о выдумках, споре и честности между друзьями.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понимал детей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понимал детей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писал о школьниках, играх и смешных случаях из детской жизни. Его книги любят за живые диалоги, добрый юмор и героев, в которых легко узнать себя.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мальчика начинают с обычного разговора, но быстро переходят к соревнованию: кто придумает более удивительную историю и сможет поразить собеседника.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выдумку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их рассказы кажутся забавной игрой, однако с каждым новым словом выдумки становятся всё смелее и правдоподобнее только на вид.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грань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стараются не просто шутить, а выглядеть лучше любого ценой неправды, фантазия начинает напоминать хвастовство и обман.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как легко смешная небылица превращается в неприятную ложь, если забыть о честности и уважении к другу.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 «Фантазёры»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хочет казаться смелым и необычным, поэтому охотно поддерживает спор и придумывает всё новые небылицы. За смешными словами видно обычного мальчика, который любит внимание.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Стасик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Стасик тоже не уступает в выдумках и старается ответить ещё ярче. Он быстро подхватывает игру, потому что ему важно не проиграть товарищу.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Стасик похожи на многих детей: они любят спорить, хвастаться и проверять, кто из них лучше. Но в конце им становится понятно, что так поступать не стоит.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разговор Носов показывает, как дети учатся отличать весёлую шутку от неправды. Именно это делает героев живыми и понятными читателю.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спор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начинают беседу без ссоры: разговор кажется обычным и даже дружелюбным.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выдумка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них говорит что-то необычное, и это сразу подталкивает второго ответить ещё интереснее.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хочет удивить собеседника сильнее прежнего и не уступить в споре.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шутки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Выдумки становятся всё смешнее и всё дальше уходят от правды, превращаясь в соревнование фантазии.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смешные выдумки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смешные выдумки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смешной эффект создаёт то, что герои говорят о нелепостях так уверенно, будто всё произошло на самом деле. Именно поэтому читатель улыбается.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Небывалые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историях появляются события, которых в жизни просто не бывает. Чем дальше они заходят, тем яснее становится, что это выдумка ради похвалы.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напоказ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старается показать себя бесстрашным героем, хотя читателю видно: это только слова. Преувеличение делает такие рассказы особенно забавными.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меры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рассказывают о почти невероятной силе, будто могут делать то, что не под силу взрослым. Смешно именно то, что они говорят об этом очень серьёзно.
</a:t>
            </a:r>
            <a:endParaRPr lang="en-US" sz="13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фантазия становится ложью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выдумкой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мальчики понимают, что их слова — шутка, фантазия остаётся безобидной и весёлой. В такой игре нет обмана, потому что все всё понимают.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грань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появляется в тот момент, когда герой хочет, чтобы ему поверили всерьёз. Тогда смешная небылица уже начинает выдавать себя за правду.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важнее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показывает, что можно придумать смешную историю, но нельзя пользоваться выдумкой, чтобы обмануть друга и выглядеть лучше.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разговор мальчиков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беседа постепенно превращается в спор и неловкость.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рассказа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смешок над 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не читает детям нотацию. Он мягко подшучивает над мальчиками, и от этого история кажется доброй, живой и совсем не скучной. Читатель улыбается, но не сердится на героев.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каждом 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очень уверенно, хотя их слова звучат нелепо. Именно это создаёт смешной эффект: читатель слышит серьёзный тон там, где на самом деле царит детская выдумка.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есть у героев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Стасик хотят, чтобы их заметили и оценили. Поэтому они стараются говорить ярко, быстро вступают в спор и охотно подхватывают любую выдумку.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Склонны к хвастовству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нередко приукрашивают свои возможности, чтобы выглядеть сильнее и смелее. Из-за этого их слова звучат смешно, но не очень правдиво.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Способны понять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браваде мальчики не злые. Они могут заметить, что поступили неправильно, и это помогает читателю верить: они ещё научатся быть честнее.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но ненадолго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Хвастливые слова сначала вызывают смех, потому что звучат очень нелепо. Но веселье быстро проходит, когда герой начинает слишком всерьёз выдавать выдумку за настоящую историю.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мальчик постоянно приукрашивает свои слова, друг перестаёт верить ему. Тогда разговор уже не радует, а настораживает, потому что за шуткой может скрываться обман.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под 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пустое хвастовство ранит отношения между товарищами. Настоящая дружба держится на честности, а не на желании казаться лучше других.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хвастовство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игра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начинают с шутливых выдумок. В этот момент фантазия ещё похожа на игру и никого не обижает.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урок правды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из героев старается выглядеть сильнее и смелее, выдумка становится похожей на ложь. Так читатель понимает, где проходит граница.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говорить честно, уважать друга и не использовать фантазию для обмана. Тогда выдумка остаётся весёлой, а дружба — крепкой.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нравится детям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Стасик ведут себя так, как могут вести себя обычные школьники. Поэтому детям легко узнать в них знакомые привычки, ошибки и смешные попытки похвастаться.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коротких реплик и спорных ответов. Из-за этого кажется, что герои стоят рядом и прямо сейчас обсуждают свои невероятные истории.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небылицы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случаи, где всё нарочно преувеличено. Носов делает выдумки героев очень забавными, и поэтому читателю хочется улыбаться и ждать следующей реплики.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легко и понятно, без долгих объяснений. Рассказ можно быстро прочитать, запомнить и потом пересказать, потому что в нём всё связано с одним спором.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Николая Носова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выбирает обычные, понятные слова, знакомые младшим школьникам. Поэтому текст читается легко, а смысл не теряется даже в самых смешных разговорах героев.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у писателя часто короткие и точные. Они делают рассказ быстрым, живым и помогают почувствовать, как мальчики торопятся ответить друг другу.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диалогов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занимают важное место в тексте. Благодаря им герои словно оживают перед читателем, а их характеры становятся понятными без долгих объяснений автора.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построены не на сложных словах, а на интонации и преувеличении. Поэтому юмор выглядит естественно и особенно хорошо понятен детям.
</a:t>
            </a:r>
            <a:endParaRPr lang="en-US" sz="12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рассказа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 героев к главному выводу о правде и дружбе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другие рассказы Носова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другие рассказы Носова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Носова, здесь всё начинается с повседневного детского разговора. Из простой беседы вырастает смешной и поучительный случай.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показывает, как дети попадают в неловкое положение из-за поспешных слов или поступков. В этом рассказе такая ошибка особенно заметна и понятна.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не высмеивает героев зло. Он мягко подшучивает над ними и помогает читателю увидеть, что смешное может стать важным уроком.
</a:t>
            </a:r>
            <a:endParaRPr lang="en-US" sz="14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рассказа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выглядеть смелее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Стасик стараются удивить друг друга и показать, что они не хуже товарища. Из-за этого обычный разговор превращается в состязание, где главное — не правда, а громкие слова. От этого и смешно, и немного грустно.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звучит тревожно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мальчики будто играют, но потом каждый шаг делает выдумку всё опаснее. Ребята спорят уже не о деле, а о том, кто соврёт убедительнее, и читатель видит, как легко шутка переходит в обман.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выдумок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мальчики вообще решили придумывать невероятные истории? Подумай, что им было важнее в этот момент: пошутить, удивить друг друга или показать свою смелость.
</a:t>
            </a:r>
            <a:endParaRPr lang="en-US" sz="1309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смешная небылица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из историй кажется тебе самой забавной? Обрати внимание, какие слова звучат особенно смешно и почему в эту выдумку трудно поверить.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игрой и ложью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каком месте разговор перестаёт быть безобидной шуткой? Найди момент, когда фантазия уже не радует, а начинает выглядеть как обман.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могли почувствовать мальчики в конце беседы? Подумай, было ли им весело до конца или в какой-то момент стало неловко и стыдно.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них Носов показывает, как важно не превращать фантазию в обман и беречь доверие товарища.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помогают дружбе оставаться крепкой: честность и уважение.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Носова «Фантазёры»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учит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Носова смешит, потому что мальчики выдумывают нелепые истории, и заставляет задуматься, потому что без честности дружба становится слабее. После чтения хочется улыбнуться и быть правдивее.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2026-05-27T14:33:37Z</dcterms:created>
  <dcterms:modified xsi:type="dcterms:W3CDTF">2026-05-27T14:33:37Z</dcterms:modified>
</cp:coreProperties>
</file>