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человеке на пределе истории и совести.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П. Астафьев: жизнь, война, память, нравственный выбор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которого сформировали война и Сибирь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вырос в тяжёлое время, рано узнал сиротство и лишения, прошёл войну и вернулся к мирной жизни уже с опытом, который навсегда определил его взгляд на человека, правду и ответственность.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821075"/>
            <a:ext cx="4821300" cy="194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даты, места и поворотные моменты биографии писателя.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соединяет деревенское детство, фронтовой опыт и литературное становление; важнейшие точки связаны с Овсянкой, фронтом, Пермью, Вологдой и Красноярском.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Виктора Астафьева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П. Астафьеве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формирование характера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1924: рождение в Овсянке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появился на свет в сибирском селе, где рано впитал трудовой уклад, суровую природу и ощущение зависимости человека от обстоятельств.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1931: утрата матери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матери сделала детство особенно тяжёлым. Опыт сиротства стал для Астафьева источником постоянной внутренней памяти о боли и беззащитности.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дом и лишения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надёжной семейной опоры, голод и бытовая нужда рано научили его наблюдательности, стойкости и недоверию к красивым словам.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Сибирское село как школа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труд и близость к деревенскому миру сформировали уважение к человеческому достоинству, состраданию и правде простого существования.
</a:t>
            </a:r>
            <a:endParaRPr lang="en-US" sz="12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Енисей, тайга, Овсянка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Енисея, тайги и родной деревни возвращаются в прозе Астафьева как память о месте, где формируется характер. Сибирский пейзаж у него всегда конкретен и зрим.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как духовная родина писателя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нравственная мера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Астафьева неотделима от человеческой совести. Она испытывает героя, требует бережности и разоблачает жадность, равнодушие и духовную грубость.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Астафьева тесно переплетены: личная память почти всегда ведёт к историческому и нравственному выводу.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произведений В. П. Астафьева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Астафьева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война, деревня и моральный выбор; именно они задают основной смысловой каркас его прозы.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видел войну глазами рядового солдата. Поэтому в его прозе нет дистанции: на первый план выходят страх, усталость, боль и постоянная близость смерти.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и его литературное значение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тексты писателя лишены парадности. Он показывает не лозунг, а цену победы — человеческие потери, разрушенные судьбы и моральное истощение людей.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стал для него нравственным мерилом. После фронта он особенно остро воспринимал ложь, равнодушие и любое приукрашивание жестокой реальности.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875092"/>
            <a:ext cx="4228200" cy="1703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произведения и их проблематика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Астафьева и ведущие темы, которые они раскрывают.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объединяет автобиографическая основа и внимание к нравственному испытанию человека в разных обстоятельствах.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П. Астафьева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природа становится не фоном, а полем нравственного суда. Река, тайга и рыбалка выявляют истинный характер человека лучше любых слов и деклараций.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Жадность, жестокость и самоуверенность браконьера противопоставлены естественному порядку жизни. Астафьев показывает: разрушая природу, человек разрушает и собственную совесть.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«Царь-рыба» и экологическое мышление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годами в его книгах усиливается не только трагизм, но и философская глубина размышления о времени.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ранних, зрелых и поздних произведений В. П. Астафьева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повествовательной манеры Астафьева
</a:t>
            </a:r>
            <a:endParaRPr lang="en-US" sz="2177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лирической памяти и бытовой точности он приходит к более жёсткому, исповедальному и исторически ответственному письму.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стиль и художественные особенности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Астафьева строится на разговорной точности: он внимательно передаёт живую речь, бытовые интонации и сибирскую лексику, благодаря чему изображённый мир звучит убедительно и без искусственной приподнятости.
</a:t>
            </a:r>
            <a:endParaRPr lang="en-US" sz="1175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деталь: одна точная сцена, жест или предмет у него нередко раскрывают характер героя и целую жизненную ситуацию, придавая частному эпизоду широкий смысл.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соединяет документальную достоверность с лиризмом. Поэтому даже суровое повествование не теряет эмоциональной глубины, а человеческая боль и память звучат особенно пронзительно и сдержанно.
</a:t>
            </a:r>
            <a:endParaRPr lang="en-US" sz="115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исповедальна: автор говорит о пережитом честно, без внешней эффектности. Главной ценностью становится нравственная правда, а не красивое слово или показная литературность.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00" y="3040650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231" y="1205475"/>
            <a:ext cx="367763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война в «Пастухе и пастушке»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на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как чувство возникает и развивается в пространстве, где человеку почти не оставляют права на личное счастье. Любовь становится особенно хрупкой на фоне фронтовой жестокости.
</a:t>
            </a:r>
            <a:endParaRPr lang="en-US" sz="1219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не романтизирует войну: она разрушает не только жизни, но и саму возможность обычного будущего. В центре остаются раненая память, боль и несовместимость насилия с человеческой близостью.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и утрата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реальность разрывает судьбы, заставляет героев жить ожиданием и потерей. Личная биография здесь не отделима от истории страны, а разлука ощущается как часть общей трагедии.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награды и статус Астафьева в литературе отражают и официальное признание, и устойчивое читательское доверие к его правдивой прозе.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подтверждают масштаб писателя, а последняя строка показывает, что его значение определяется не только премиями, но и влиянием на антивоенную и деревенскую прозу.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награды и признание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справочные материалы о В. П. Астафьеве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поклон» сохраняет мир детства через точные, живые воспоминания. В центре цикла — бабушка Катерина Петровна, дом, труд и первые уроки совести, которые формируют внутренний облик героя.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поклон» как книга памяти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автобиография, а художественная летопись уходящей деревенской России. Через частную память книга удерживает опыт поколения и напоминает о благодарности, стыде, сострадании и взрослении.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нравственный конфликт у Астафьева
</a:t>
            </a:r>
            <a:endParaRPr lang="en-US" sz="2622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личный опыт писателя превращается в художественное испытание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связан с деревенской прозой, но не ограничивается изображением сельского быта. Для него деревня становится пространством, где особенно заметны труд, бедность, память и нравственная стойкость людей.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и традиция «деревенской прозы»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исчезновение традиционного уклада показано как глубокая культурная потеря. Разрушение деревни означает не только перемену образа жизни, но и ослабление исторической памяти общества.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сибирского села писатель осмысляет судьбу страны в XX веке. Поэтому частная деревенская история у него приобретает общенациональный и философский масштаб.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тексты особенно исповедальны: в них автор всё чаще обращается к личной ответственности за прожитое и сказанное.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поздних произведений В. П. Астафьева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поздней прозы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центры — память и вина; именно они усиливают трагический тон и превращают позднюю прозу в нравственный самоанализ.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Астафьева для русской литературы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укрепил традицию честной прозы, в которой историческая правда важнее красивых формул. Его книги убеждают читателя смотреть на войну, деревню и человека без прикрас и самообмана.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сохранил в литературе голос простого человека: солдата, крестьянина, ребёнка, свидетеля тяжёлой эпохи. Благодаря этому его произведения воспринимаются как подлинное свидетельство времени.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расширил возможности нравственной прозы, соединяя конкретную жизненную деталь с философским размышлением о совести, памяти и цене человеческого поступка в испытании.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наследие важно и сегодня, потому что учит видеть в истории не только события, но и ответственность личности, сострадание к слабому и отказ от равнодушия.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875092"/>
            <a:ext cx="4228200" cy="1703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для анализа творчества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точнее читать Астафьева и видеть связь между личным опытом, художественной формой и нравственной проблематикой его прозы.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понятий показывает, что у Астафьева тема жизни всегда связана с нравственной оценкой: человек, природа и история рассматриваются как единое целое.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творчества В. П. Астафьева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оставил прозу, в которой личная судьба соединена с историей страны, а война, деревня и природа становятся проверкой совести. Его книги учат честности и внутренней ответственности.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Астафьев: правда, память, ответственность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2026-05-23T16:22:08Z</dcterms:created>
  <dcterms:modified xsi:type="dcterms:W3CDTF">2026-05-23T16:22:08Z</dcterms:modified>
</cp:coreProperties>
</file>