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Михайлович Достоевский: писатель, который изучал человека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совести, выбора и человеческой души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его время перемен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эпоху реформ, споров о справедливости и тяжёлых личных испытаний, которые сделали его книги особенно глубокими.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45143"/>
            <a:ext cx="241500" cy="21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406" y="2224849"/>
            <a:ext cx="221287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77948"/>
            <a:ext cx="241500" cy="1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45166"/>
            <a:ext cx="241500" cy="2146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706223"/>
            <a:ext cx="241500" cy="1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при больнице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вырос в Москве рядом с Мариинской больницей, где с детства видел бедность, боль и повседневный труд врачей.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Отец-врач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служил в больнице для бедных. Благодаря этому будущий писатель рано понял, как трудно живётся простым людям.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была глубоко религиозной, поэтому в семье большое место занимали молитва, церковные традиции и уважение к нравственным правилам.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семейное чтение помогали мальчику рано замечать чувства героев, а не только события, которые с ними происходят.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большом городе научила его видеть резкую разницу между достатком и нуждой, что позже стало важной темой его прозы.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и книгах Достоевского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тревоги и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часто выглядит холодным и тесным. Узкие улицы, дворы и бедные квартиры передают напряжённое настроение его романов.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происходят события «Бедных людей» и «Преступления и наказания». Город показывает соседство роскоши, одиночества и тяжёлой жизни бедных кварталов.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«Бедные люди» принёс Достоевскому известность в 1846 году. Читателей особенно тронула история людей, которых обычно не замечают в обществе.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«Белые ночи» и «Неточка Незванова» писатель уже показал свой главный интерес: чувства героя, его сомнения и внутреннюю боль.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сразу выделили его среди других авторов. В них ясно слышны сочувствие к слабому человеку и внимание к его переживаниям.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каторга и возвращение к литературе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изменивших жизнь и творчество писателя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128" y="4219153"/>
            <a:ext cx="252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Достоевского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постоянно оказываются перед решением, за которое нельзя уклониться. Любой выбор у него имеет последствия для совести и судьбы.
</a:t>
            </a:r>
            <a:endParaRPr lang="en-US" sz="887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милосердие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доброта не выглядит слабостью. Напротив, она помогает человеку не потерять человеческое достоинство в трудной ситуации.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часто спорят надежда и неверие. Такой внутренний конфликт помогает понять, как человек ищет опору в сложном мире.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внутри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у Достоевского происходит не снаружи, а в душе. Он исследует, как гордость, вина и страх меняют поведение героя.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роман раскрывает отдельную сторону человеческого характера и ставит героя перед серьёзным нравственным выбором.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романы и их основные идеи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темами остаются вина, вера, взросление и ответственность; именно они объединяют все ключевые книги.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Ф. М. Достоевского; тематическое сопоставление по школьному обзору литературы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97358"/>
            <a:ext cx="4000500" cy="23708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помогает увидеть, как менялись темы писателя от ранних сочувственных историй до больших философских романов.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Достоевского и годы их создания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книгах главное — нравственный выбор человека и последствия его поступков.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Ф. М. Достоевского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как герой психологического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показывает другой путь — путь терпения, сострадания и веры. На её фоне особенно заметно духовное падение героя.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уверен, что ради большой цели можно переступить через закон. Но после преступления его не оставляют страх и тяжёлое чувство вины.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Раскольникова убеждает: преступление разрушает не только жизнь других людей, но и самого человека, который его совершил.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Мышкин — образ доброго человека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слышит боль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Мышкин входит в мир романа без привычной для света подозрительности и расчёта. Он умеет слушать, замечает чужую беду и отвечает на неё не осуждением, а участием. Именно поэтому рядом с ним особенно ясно видны холод и жестокость окружающих.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без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Мышкин не старается казаться сильным, не спорит ради победы и не ищет выгоды. Его открытость делает его уязвимым: люди нередко используют его доверие или не понимают его слов. Так Достоевский показывает, что доброта в мире не всегда получает поддержку.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раскрывает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появляется Мышкин, герои словно видят себя в зеркале. Одни чувствуют стыд, другие раздражение, третьи — надежду на перемены. Через этого персонажа писатель показывает: нравственная чистота не громкая, но она помогает заметить правду о человеке.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внутренний спор героя, тем напряжённее его путь и труднее выбор.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главных героев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конфликт внутри человека важнее внешних событий: именно он определяет поступки, ошибки и возможность нравственного изменения.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романам Ф. М. Достоевского: «Преступление и наказание», «Идиот», «Братья Карамазовы». Шкала условная, для сравнения силы внутреннего конфликта.
</a:t>
            </a:r>
            <a:endParaRPr lang="en-US" sz="3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каторга повлияла на взгляды писателя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1849: арест и ожидание казни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дела петрашевцев Достоевский пережил арест и приговор, заменённый в последний момент. Этот опыт стал для него испытанием, после которого вопрос жизни, вины и милосердия уже нельзя было воспринимать отвлечённо.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1850–1854: Омский острог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каторге он увидел человеческую боль без прикрас: тяжёлый труд, тесноту, унижение и разные судьбы заключённых. Наблюдения этого времени позже легли в основу «Записок из мёртвого дома».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ссылки: новый взгляд на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Возвращаясь к литературе, Достоевский всё чаще писал о сострадании, вере и внутреннем обновлении. Он стал глубже показывать, как даже в тяжёлых обстоятельствах человек может сохранить достоинство и надежду.
</a:t>
            </a:r>
            <a:endParaRPr lang="en-US" sz="8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часто жил в долгах и писал в очень напряжённом темпе, чтобы поддерживать семью. Денежные трудности сопровождали его долгие годы и заставляли работать почти без отдыха.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тяжело переносил болезни и потери близких. Эти переживания усиливали в его книгах темы страдания, сочувствия и хрупкости человеческого счастья.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опорой стала Анна Григорьевна Сниткина. Она помогала с рукописями, перепиской и делами у издателей, а также создала дома спокойную рабочую атмосферу.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за семью сделала его героев особенно живыми. У Достоевского часто показано, как бытовые трудности проверяют человека не меньше, чем большие события.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жизнь, работа и трудности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следил за спорами своей эпохи, но не принимал ни одну позицию полностью.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идеи XIX 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долей показывает: Достоевский спорил с идеями времени, но ставил выше политики вопрос совести и духовного выбора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историко-литературного контекста XIX века и взглядов Ф. М. Достоевского. Доли условные, предназначены для сравнения ключевых направлений.
</a:t>
            </a:r>
            <a:endParaRPr lang="en-US" sz="4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произведений Достоевского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строит разговоры так, будто герои спорят не только друг с другом, но и со своими страхами, убеждениями и сомнениями. Поэтому диалоги звучат напряжённо и очень живо.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романах часто встречаются резкие повороты настроения: надежда сменяется тревогой, уверенность — растерянностью. Такой ритм помогает показать, как быстро человек может оказаться перед трудным выбором.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монологи героев раскрывают мысли и чувства глубже, чем обычное описание. Читатель видит не только поступок, но и то, что к нему привело: обиду, гордость, страх или милосердие.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писатель связывает общественное положение героя с его переживаниями и поступками.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в романах Достоевского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 разные слои общества, но везде видит одинаково важные человеческие чувства: страх, надежду, достоинство и желание быть услышанным.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романам Ф. М. Достоевского.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Достоевского на мировую литературу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сделал внутренний мир героя главным предметом рассказа. После него писатели стали внимательнее изображать сомнения, страх, вину и неожиданные перемены в характере.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во всём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переводили на многие языки и изучали в разных странах. Читателей привлекали сильные характеры, острые вопросы совести и напряжённые жизненные ситуации.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вдохновляли драматургов и режиссёров, потому что в них много споров, столкновений взглядов и сильных эмоциональных сцен, которые легко перенести на сцену.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кино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обращались к его сюжетам и образам, когда хотели показать человека в момент нравственного перелома. Для кино это особенно важно: у Достоевского напряжение часто рождается изнутри.
</a:t>
            </a:r>
            <a:endParaRPr lang="en-US" sz="8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Достоевский остаётся современным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до сих пор помогают понять, почему человек может ошибаться, бояться, спорить с собой и искать опору. Эти вопросы близки и подросткам, и взрослым, потому что касаются выбора каждый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не даёт простых ответов, но заставляет задуматься о совести, ответственности и сострадании. Именно поэтому его романы читают не только как классику, но и как книги о сегодняшней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показал, что человек всегда стоит перед выбором между гордостью и совестью, жестокостью и состраданием. Поэтому его книги остаются важными и помогают лучше понимать себя и других.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писатель о сложности человека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2026-05-19T06:11:36Z</dcterms:created>
  <dcterms:modified xsi:type="dcterms:W3CDTF">2026-05-19T06:11:36Z</dcterms:modified>
</cp:coreProperties>
</file>