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Let’s play snowballs!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игра, английский и движение: учимся через снежки.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строится на движении, картинках и коротких ответах. Снежки-карточки, цвета и команды помогают детям быстро включаться в английскую речь и легко переходить от одного задания к другому.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урок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игра на уроке английского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задаёт доброжелательный старт и сразу вводит зимнее настроение. Дети слышат тему урока, видят знакомые атрибуты и понимают, что сегодня будет много движения и коротких реплик.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темы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Снежки, варежки и цветные карточки делают материал наглядным и понятным. Визуальные подсказки помогают младшим школьникам быстрее запомнить слова и не перегружаться длинными объяснениями.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опоры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для детей проста: сегодня мы играем, говорим по-английски и двигаемся. Такой формат помогает включиться в урок с первой минуты и сохранить интерес до конца.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установка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получится у детей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уверенно называют 3–4 цвета и узнают их на слух в коротких заданиях. Это создаёт базу для дальнейших ответов и команд в игре.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игре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урока каждый ребёнок пробует короткую фразу в паре и участвует в командном раунде. Это показывает, что новая лексика уже работает в действии.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понимают команды Throw, Catch, Run, Stop и реагируют на них без перевода. Команды связываются с движением, поэтому запоминаются быстрее.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ответ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отвечают по модели What colour is it? It’s red/blue. Короткий ответ помогает говорить по-английски без лишнего напряжения.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с жестами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разогрева помогает включить слух, движение и внимание перед новой лексикой.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25" y="131070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06" y="1310700"/>
            <a:ext cx="259088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2800" y="3236167"/>
            <a:ext cx="348900" cy="27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знакомую лексику
</a:t>
            </a:r>
            <a:endParaRPr lang="en-US" sz="2757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red, blue, green, yellow повторяются через быстрый показ карточки и мгновенный ответ. Такой темп помогает детям вспомнить уже знакомые слова без долгих пауз.
</a:t>
            </a:r>
            <a:endParaRPr lang="en-US" sz="1073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ball, snow, cold связываются с зимней темой и сразу становятся понятнее через картинку. Ученики называют слово и соотносят его с изображением.
</a:t>
            </a:r>
            <a:endParaRPr lang="en-US" sz="1081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«покажи картинку — назови слово» поддерживает уверенность: ребёнок не ждёт сложного задания, а отвечает коротко и по делу. Это снижает тревожность и ускоряет повторение.
</a:t>
            </a:r>
            <a:endParaRPr lang="en-US" sz="1073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Вопрос-ответ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короткий вопрос, а класс отвечает хором или по цепочке. Такая организация помогает услышать слово несколько раз в разных голосах.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проходит быстро, чтобы сохранить динамику урока. Дети не отвлекаются, а сразу переходят к новой лексике и игре со снежками.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Бросаем снежок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появляется слово throw, рядом — движение руки вперёд. Учитель показывает образец фразы и сразу соединяет слово с действием, чтобы дети поняли смысл без перевода.
</a:t>
            </a:r>
            <a:endParaRPr lang="en-US" sz="1112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Ловим снежок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catch помогает связать слово с ловлей снежка. Один показ, одна короткая реплика и одна картинка достаточно, чтобы младшие школьники запомнили действие и повторили его вслух.
</a:t>
            </a:r>
            <a:endParaRPr lang="en-US" sz="1024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по 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What colour is it? It’s… и счёт one, two, three вводятся как игровые сигналы. Они нужны, чтобы дать детям простой речевой шаблон и удержать темп раунда.
</a:t>
            </a:r>
            <a:endParaRPr lang="en-US" sz="1124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 фразы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слово и показывает движение. Дети слушают, смотрят и повторяют без спешки, чтобы связать звук, ритм и действие.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повторяет слово хором. Повтор идёт в одном ритме, что помогает всей группе говорить одинаково и увереннее.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ученики произносят слово сами. Короткое индивидуальное повторение даёт каждому ребёнку возможность проверить произношение.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движением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соединяется с шагами на месте и жестом рук. Так дети лучше запоминают короткие команды throw, catch, run, stop.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ритм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дети сопоставляют карточки и проговаривают короткие словосочетания. Задание помогает закрепить связь между действием, цветом и предметом без лишней нагрузки.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 соединяет картинку и слово, а короткие образцы фраз поддерживают точное воспроизведение.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этапа «Парная тренировка»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тренировка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держится на одном коротком ответе, чтобы детям было проще говорить по образцу.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 ответа помогает быстро начать говорить и не теряться.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урока «Let’s play snowballs!»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готовим игру и соблюдаем правила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игре: бумажные снежки, цветные карточки, безопасное пространство без скользких предметов. Правила: бросаем только мягкие снежки, по команде Stop не двигаемся, играем по очереди. (2 минуты)
</a:t>
            </a:r>
            <a:endParaRPr lang="en-US" sz="11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первого показа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показ учителя: один раунд с образцом действий и реплики. Схема демонстрации: выбрать снежок, назвать цвет, выполнить throw или catch, получить короткий ответ. Дети видят весь алгоритм до игры. (2 минуты)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Раунд 1: слушай и реагируй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игра, раунд 1: команда слышит цвет и команду действия, находит нужный снежок и отвечает короткой фразой. В центре внимания — точность реакции и узнавание слов на слух. (3 минуты)
</a:t>
            </a:r>
            <a:endParaRPr lang="en-US" sz="11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Раунд 2: счёт и темп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игра, раунд 2: добавляется счёт one, two, three. Каждая команда выполняет действие после счёта, затем произносит ответ по модели It’s blue или Throw! Это усиливает темп и удерживает внимание. (3 минуты)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Раунд 3: меняемся ролями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игра, раунд 3: дети меняются ролями, один ученик задаёт цвет или действие, другой отвечает и выполняет. Раунд закрепляет слова в живом обмене репликами и развивает уверенность в говорении. (3 минуты)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фиксируем 4 опорные фразы урока: они помогают детям быстро вспомнить действие, цвет и короткий ответ в финале.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 остаются перед глазами класса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«Let’s play snowballs!»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чередует 4 команды без перевода, чтобы дети услышали слово, быстро узнали его и сразу показали действие или карточку.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звучат в разном порядке и проверяют понимание на слух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«Let’s play snowballs!»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лист проверяет узнавание слов после игры и помогает спокойно переключиться от движения к работе с заданием.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задания опираются на ключевую лексику урока и дают быструю, понятную проверку без длинного письма.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Мини-worksheet урока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понимания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Индивидуальная проверка занимает 1 короткий ответ: каждый ребёнок показывает, что понимает вопрос и может ответить по модели.
</a:t>
            </a:r>
            <a:endParaRPr lang="en-US" sz="1231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 получает свой момент ответа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Exit ticket урока «Let’s play snowballs!»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говорим и играем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завершает общий речевой результат: дети уверенно используют команды, называют цвета и отвечают коротко по-английски. Игра помогает повторить материал, удержать внимание и закончить занятие успешно.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2026-07-25T06:50:46Z</dcterms:created>
  <dcterms:modified xsi:type="dcterms:W3CDTF">2026-07-25T06:50:46Z</dcterms:modified>
</cp:coreProperties>
</file>