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и юность в литературе: путь к взрослению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рождение личности и первые шаги к зрелости?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как ключ к пониманию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как ключ к пониманию героя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и юность в литературе — это не просто возраст, а время формирования взглядов, нравственного выбора и внутренней самостоятельности. Именно тогда особенно заметны сомнения, первые решения и разрыв между мечтой и реальностью.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в литературе часто связано с повышенной чувствительностью: герой остро реагирует на слова, взгляды и поступки взрослых, замечая скрытые противоречия в их поведении.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усиливаются стыд, обида, самолюбие и потребность доказать собственное достоинство. Внутренний мир персонажа становится напряжённым и неустойчивым.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передают это через бытовые детали, жесты, мимику и краткие реакции, которые помогают увидеть, как формируется психология подростка.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как литературный этап формирования героя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ставит перед героем главные вопросы: кем стать, во что верить, как жить и ради чего трудиться. Это возраст личной ответственности и первых устойчивых убеждений.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как время выбора жизненного пути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юного персонажа важны служение, профессия, долг перед людьми и собственная нравственная позиция. Он начинает соотносить личные желания с требованиями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юность часто сопровождают дорога, экзамен, учёба, служба и столкновение с исторической реальностью. Наряду с надеждами приходят и первые разочарования.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мир подросткового сознания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смотрит на себя со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трилогии Толстого герой постоянно сравнивает себя с идеалом, которого ещё не может достичь. Это делает его внутренний мир особенно напряжённым и честным. Через такие переживания читатель видит не событие, а рождение самосознания.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дом как школа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столом, в разговоре, в повседневных мелочах Николенька учится различать искренность и показное поведение. Семейная атмосфера становится для него первой средой, где формируются стыд, доверие и нравственная требовательность к себе.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между книгой и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юного героя часто связан с размышлением: он читает, наблюдает, пытается понять себя и других. Книга рядом с ним подчёркивает внутреннюю работу мысли, а домашний интерьер усиливает ощущение личного, почти исповедального пространства.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книги показывают не только возрастной рост, но и постепенное усложнение внутренней жизни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взросления героя в трилогии Л. Н. Толстого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герой, тем сильнее саморефлексия и шире его духовный опыт.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«Детство», «Отрочество», «Юность»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испытания юного героя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правдой и удобством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решает, признать ли ошибку или скрыть её. Такой момент показывает не только честность, но и способность отвечать за собственные поступки.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способность понять другого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часто связано с тем, сможет ли юный персонаж выйти за пределы своих переживаний и заметить боль, одиночество или слабость другого человека.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сохранить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конфликте со средой герой проверяет себя на внутреннюю стойкость. Важно не только не уступить давлению, но и не потерять уважение к себе.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внутреннему убеждению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особенно остра там, где нужно выбрать между влиянием окружающих и собственной совестью. Именно здесь формируется нравственный ориентир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340926"/>
            <a:ext cx="8603700" cy="1758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внутренний акцент от неустойчивости к осознанному выбору.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и юность: художественные признаки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связано с внутренней неустойчивостью, а юность — с поиском жизненной программы и цели.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первой показывает герою, что такое любовь, долг, уважение и личная свобода. Именно здесь ребёнок и подросток учатся различать близость и отчуждение.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Тургенева и Чехова семейная среда не просто фон, а важнейшая сила, которая ускоряет или тормозит духовное становление персонажа.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семья помогает взрослению, но холодность, давление или скрытые конфликты могут сделать его болезненным. Тогда внутренний рост идёт через одиночество и сомнение.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произведениях о взрослении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Сверстники, дружба и первая социальная среда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со 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сравнивать себя с другими и замечает, как в общении проявляются его характер, самолюбие и доверчивость.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соперничество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переживания сближают, но одновременно проверяют честность, способность к поддержке и умение не унижать другого.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предательством или разочарованием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конфликт с ровесником заставляет героя точнее понять цену словам, обещаниям и собственной гордости.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коллектив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Школьная, студенческая или военная среда учит соотносить личные чувства с общими правилами и сохранять достоинство в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отрочества к зрелости в литературном произведении
</a:t>
            </a:r>
            <a:endParaRPr lang="en-US" sz="199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 и условия среды постепенно превращают подростковую чувствительность в осознанную жизненную позицию.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и её роль в становлении личности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и её роль в становлении личности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в литературе юности становится проверкой искренности: герой учится отличать мечту от реального чувства, справляться со смущением, ревностью и страхом быть непонятым.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переживание открывает не только силу эмоций, но и меру нравственной зрелости: способность к самоограничению, уважению к другому и принятию несовершенства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темы обычно переплетаются: один и тот же эпизод может одновременно раскрывать характер, отношения с близкими и первые самостоятельные решения.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сопровождают образ юности в литературе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 выбора, внутреннего конфликта и семьи: именно они сильнее всего показывают переход от зависимости к самостоятельности.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классической литературы XIX–XX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только поступок, но и его скрытую причину: сомнение, уязвлённость, гордость или желание заслужить уважение.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— жест, взгляд, пауза, изменение интонации — часто точнее прямого описания передаёт напряжение подросткового сознания.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и несобственно-прямая речь позволяют увидеть ход мысли героя, когда он ещё не умеет ясно объяснить себя другим.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главный способ изображения возраста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внешней сдержанности и внутренней бури особенно заметен у Толстого и Тургенева, где возраст становится прежде всего состоянием души.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3" y="3976665"/>
            <a:ext cx="196875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социальная среда как фактор взросления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усадьба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семейный мир задаёт свои правила поведения и рано приучает героя сравнивать личные чувства с ожиданиями рода и общества.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расширяет круг общения, вводит в среду споров и идей, где взросление связано с самостоятельным мышлением и ответственностью за выбор.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проверяет характер в условиях дисциплины и риска, заставляя юного героя быстрее осознавать цену долга, чести и товарищества.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 послереволюционные годы ускоряют взросление: личная судьба оказывается тесно связана с историческим переломом и социальной нестабильностью.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взросление в русской литературе связано с разными обстоятельствами, но всегда требует внутреннего выбора и самоопределения.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подросткового и юношеского возраста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один и тот же возраст раскрывается через разные конфликты, но итогом становится переход от подражания к личной позиции.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ценит в юном герое не возраст сам по себе, а способность к честному самоанализу, стыду, благородству и внутренней работе над собой.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Симпатия писателя обычно направлена к тому моменту, когда герой начинает отвечать за свои поступки и впервые соотносит желание с совестью.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взросление в литературе воспринимается как моральное становление: личность формируется не автоматически, а через усилие, ошибку и преодоление себя.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изображении молодого героя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сильный эпизод ведёт к зрелости: решающим становится то, как герой осмысляет пережитое и превращает опыт в устойчивый взгляд на жизнь.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определяется успешное взросление литературного героя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рефлексия и моральный ориентир: именно они связывают внешний опыт с формированием характера и ценностей.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сюжетам русской литературы о взрослении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подростка или юношу писатель показывает не только частную судьбу, но и состояние эпохи, её тревоги, надежды и нравственные противоречия.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отрочества и юности важна для понимания произведения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героя помогает увидеть, как рождаются убеждения: сначала в форме сомнений, затем в виде первых самостоятельных решений и поступков.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соединяет психологию, этику, историю и социальные отношения, поэтому делает произведение многослойным и значимым для разных поколений читателей.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юности часто читаются как истории о становлении личности, где важны не только события, но и внутреннее движение к самостоятельности.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и юность: время, когда рождается личность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отрочество и юность показывают, как неуверенность, мечты и первые испытания превращаются в опыт, из которого складываются совесть, характер и собственный взгляд на мир.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2026-05-23T11:11:13Z</dcterms:created>
  <dcterms:modified xsi:type="dcterms:W3CDTF">2026-05-23T11:11:13Z</dcterms:modified>
</cp:coreProperties>
</file>