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773" y="554125"/>
            <a:ext cx="4293204" cy="37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кризисы в индустриальных странах в 1950–1970-х годах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протесты, кризисы и недоверие изменили политику развитых стран?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14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десятилетия стали временем потрясений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экономика росла быстро, но общество менялось еще быстрее: больше студентов, сильнее города, влиятельнее телевидение. Молодежь требовала свободы и участия, а холодная война, Вьетнам и кризис 1970-х усиливали напряжение.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причины политической нестабильности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рост цен, безработица и замедление роста подрывали уверенность людей в завтрашнем дне. Когда жизнь становилась дороже, недовольство быстро переходило в забастовки и уличные выступления.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Антивоенные, студенческие и профсоюзные выступления объединяли разные группы населения. Их требования звучали громко и заставляли правительства отвечать на вызовы, а не просто сохранять привычный порядок.
</a:t>
            </a:r>
            <a:endParaRPr lang="en-US" sz="1092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все чаще спорила со старшими политиками и требовала перемен в университетах, на работе и в обществе. Старые элиты не всегда понимали новые ожидания и поэтому теряли авторитет.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пресса мгновенно показывали забастовки, демонстрации и столкновения с полицией. Из-за этого протесты становились видимыми для миллионов людей и сильнее влияли на общественное мнение.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 кризиса в индустриальных странах 1950–1970-х годов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политический кризис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1968 года Париж превратился в город баррикад, плакатов и шумных собраний. Студенты выходили на улицы с требованиями перемен, а полиция пыталась удержать порядок, что только усиливало напряжение. Город жил в ожидании новых столкновений.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Парижа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быстро протест студентов поддержали рабочие многих предприятий. Забастовка охватила заводы, транспорт и учреждения, а число участников достигло примерно 10 миллионов человек. Это стало самым крупным социальным взрывом послевоенной Франции.
</a:t>
            </a:r>
            <a:endParaRPr lang="en-US" sz="793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забастовке присоединяются рабочие
</a:t>
            </a:r>
            <a:endParaRPr lang="en-US" sz="1229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предприятий временно остановили работу, а обычная жизнь во многих районах почти прекратилась. Магазины, офисы и учебные заведения меняли расписание или закрывались. Кризис показал, насколько глубоко общество было недовольно властью.
</a:t>
            </a:r>
            <a:endParaRPr lang="en-US" sz="852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замирает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май 1968 года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кризиса 1968 года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удар по авторитету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мая 1968 года показали, что между государством и обществом вырос серьезный разрыв. Президент Шарль де Голль сохранил власть, но его авторитет заметно ослаб.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Отставка де Голля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1969 году де Голль вынес на референдум важный вопрос о переменах, но потерпел неудачу. После этого он ушел в отставку, что стало символом завершения эпохи.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система не рухнула, однако власти стали осторожнее относиться к настроениям общества. Политика больше не могла игнорировать требования студентов, рабочих и городских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охватил не только столицу, но и многие сферы повседневной жизни: учебу, транспорт, работу предприятий и отношения с властью.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протестов показал, что студенческое движение быстро стало общенациональным и изменило политическую атмосферу страны.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мае 1968 года: масштаб общественного взрыва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майских событиях 1968 года во Франции.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851145"/>
            <a:ext cx="4775700" cy="17066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причины кризисов были разными, но почти везде они подрывали доверие к власти.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 политическая система сохранилась, но правительства стали слабее и чаще искали компромисс с обществом.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кризисов в индустриальных странах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2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индустриальных стран второй половины XX века.
</a:t>
            </a:r>
            <a:endParaRPr lang="en-US" sz="9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720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кризис доверия в 1960–1970-е годы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 гражданские права изменило жизнь страны, но вызвало и сопротивление. В обществе обострились споры о равенстве, справедливости и роли государства, а реформы шли через конфликты и давление.
</a:t>
            </a:r>
            <a:endParaRPr lang="en-US" sz="1324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во Вьетнаме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протесты усилились особенно после 1968 года. Многие американцы считали, что война затянулась и слишком дорого обходится стране, поэтому улицы университетских городов становились центрами споров и демонстраций.
</a:t>
            </a:r>
            <a:endParaRPr lang="en-US" sz="1308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Убийства лидеров
</a:t>
            </a:r>
            <a:pPr algn="l" indent="0" marL="0">
              <a:lnSpc>
                <a:spcPct val="115000"/>
              </a:lnSpc>
              <a:buNone/>
            </a:pPr>
            <a:r>
              <a:rPr lang="en-US" sz="5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Джона Кеннеди, Малькольма Икс и Мартина Лютера Кинга усилила ощущение нестабильности. Для многих людей это стало знаком того, что страна переживает тяжелый политический и моральный кризис.
</a:t>
            </a:r>
            <a:endParaRPr lang="en-US" sz="1408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Уотергейт и кризис власти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скандала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Уотергейтский скандал начался с попыток скрыть незаконные действия, связанные с президентской кампанией. Сначала история казалась частной политической интригой, но постепенно превратилась в крупный национальный кризис.
</a:t>
            </a:r>
            <a:endParaRPr lang="en-US" sz="851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Расследование и 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слушания в Конгрессе и новые факты усиливали общественное возмущение. Люди видели, что проблема касается не только отдельных помощников, но и самой верхушки власти.
</a:t>
            </a:r>
            <a:endParaRPr lang="en-US" sz="961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Отставка президента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августе 1974 года Ричард Никсон ушел в отставку. Это был первый случай в истории США, когда президент покинул пост под давлением крупного политического кризиса.
</a:t>
            </a:r>
            <a:endParaRPr lang="en-US" sz="10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остро общество реагировало на события, связанные с войной и доверием к президентской власти.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источниками кризиса стали Вьетнам и Уотергейт: именно они сильнее всего подорвали доверие к государству.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политического напряжения в США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9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презентации; обобщённая оценка факторов кризиса в США
</a:t>
            </a:r>
            <a:endParaRPr lang="en-US" sz="8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кризиса в Великобритании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замедление роста усилили недовольство, а профсоюзы требовали повышения зарплат на фоне роста цен и ослабления промышленности.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1970-х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и энергетические ограничения показали, насколько уязвимой стала экономика, и власти столкнулись с растущим давлением со стороны рабочих и бизнеса.
</a:t>
            </a:r>
            <a:endParaRPr lang="en-US" sz="956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Эдварда Хита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Джеймсе Каллагане проблемы безработицы, дефицита энергии и социальных конфликтов сохранялись, что делало политический курс особенно нестабильным.
</a:t>
            </a:r>
            <a:endParaRPr lang="en-US" sz="961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1974–1976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 к правительству не исчез, но страна начала искать новые способы согласования интересов государства, профсоюзов и предприятий.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десятилетия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41879"/>
            <a:ext cx="5226300" cy="205209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 ФРГ: разные формы кризиса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проявлялась политическая нестабильность в индустриальных странах.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система сохранилась, но власть стала сильнее учитывать общественные настроения и запрос на перемены.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презентации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логику кризисов в индустриальных странах 1950–1970-х годов.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протеста к реформе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молодежи и студентов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высшего образования создало большое поколение студентов, которое чаще обсуждало политику и не хотело молча принимать решения старших.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требовали права открыто высказываться, спорить с преподавателями и участвовать в жизни школ и университетов на более равных условиях.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добивались, чтобы их мнение учитывали при принятии решений в учебных заведениях, а не воспринимали их только как слушателей.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против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молодежь выступала против войны во Вьетнаме и против авторитарных привычек, которые казались им устаревшими и несправедливыми.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медиа и политические кризисы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как свидетель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кадры демонстраций и столкновений делали протесты видимыми для миллионов людей и превращали местные события в общенациональные новости.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мнений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репортажи очень быстро меняли настроение общества: одни зрители сочувствовали протестующим, другие начинали сильнее поддерживать порядок.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постоянно показывали в прессе, правительствам становилось труднее игнорировать недовольство, а политические ошибки выглядели особенно заметно.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причины сочетались по-разному, но почти всегда усиливали друг друга и приводили к широкому общественному недовольству.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кризисы подпитывали экономика и падение доверия к элитам; международные конфликты усиливали напряжение внутри стран.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влияло на кризисы 1950–1970-х годов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презентации; обобщённая сравнительная оценка факторов
</a:t>
            </a:r>
            <a:endParaRPr lang="en-US" sz="8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кризис 1973 года и его политические последствия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цен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поставок нефти цены быстро выросли, и многие страны столкнулись с подорожанием топлива, товаров первой необходимости и транспортных услуг.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тормоз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сокращали производство, усиливались инфляция и безработица, а люди чаще чувствовали неуверенность в завтрашнем дне и боялись новых трудностей.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Правительствам пришлось искать способы экономии энергии, а общество стало строже оценивать власть, которая не всегда успевала отвечать на кризис.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хорошо показывает, что кризисы в индустриальных странах уже нельзя было решать только силой или привычными методами управления.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816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
</a:t>
            </a:r>
            <a:pPr algn="ctr" indent="0" marL="0">
              <a:lnSpc>
                <a:spcPct val="120004"/>
              </a:lnSpc>
              <a:buNone/>
            </a:pPr>
            <a:r>
              <a:rPr lang="en-US" sz="114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7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того, как политический скандал может привести к отставке президента и усилить общественное недоверие к власти.
</a:t>
            </a:r>
            <a:pPr algn="ctr" indent="0" marL="0">
              <a:lnSpc>
                <a:spcPct val="120004"/>
              </a:lnSpc>
              <a:buNone/>
            </a:pPr>
            <a:r>
              <a:rPr lang="en-US" sz="95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95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об отставке президента США Ричарда Никсона, 1974
</a:t>
            </a:r>
            <a:endParaRPr lang="en-US" sz="38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которые изменили правила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1950–1970-х годов показали, что даже сильные индустриальные государства уязвимы перед протестами, экономическими трудностями и потерей доверия. Они изменили отношения власти и общества навсегда.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2026-06-01T05:09:26Z</dcterms:created>
  <dcterms:modified xsi:type="dcterms:W3CDTF">2026-06-01T05:09:26Z</dcterms:modified>
</cp:coreProperties>
</file>