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И.И. Пущин и его «Записки о Пушкине»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воспоминания о Пушкине, Лицее и дружбе двух лицеистов.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и эпоха его воспоминаний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Пущин был ровесником Пушкина и принадлежал к поколению, которое вошло в историю вместе с лицейской дружбой и декабристскими событиями. Его мемуары родились из памяти о юности, пережитых испытаниях и желании сохранить правду о друге.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И.И. Пущин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Иванович Пущин происходил из дворянской семьи, получил хорошее образование и с ранних лет готовился к государственной службе.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он служил в армии и на гражданской службе, но главное место в его жизни заняли Лицей и дружба с Пушкиным.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сблизили любовь к литературе, уважение к товарищам и стремление к внутренней свободе, которое особенно ценили лицеисты.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в Царском Селе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воспитание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открыли в 1811 году недалеко от Петербурга. Здесь воспитывали образованных и честных будущих служащих, а жизнь учеников была тесно связана с общими занятиями и правилами.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друзей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Лицее сложилось дружеское окружение Пушкина и Пущина. Воспоминания передают разговоры о книгах, совместный быт и первые литературные успехи юного поэта.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мемуары Пущина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личная память превратилась в важное историческое свидетельство.
</a:t>
            </a:r>
            <a:endParaRPr lang="en-US" sz="15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Михайловском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1825 года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приехал к Пушкину в село Михайловское, где поэт находился в ссылке. Неожиданный визит стал для обоих радостным событием.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приём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встретил друга с искренней радостью. Их встреча напомнила о лицейских годах и показала, что дружба выдержала разлуку.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старых друзей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передал в воспоминаниях живой, доверительный разговор. Этот эпизод стал одним из самых известных в истории их дружбы.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Пушкина в «Записках»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 Пущина предстаёт не только поэтом, но и человеком с живым характером, быстрым умом и сильным чувством собственного достоинства.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показывает, что Пушкин умел сохранять внутреннюю свободу даже в трудных обстоятельствах, не теряя бодрости и уверенности в себе.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отмечает его шутки, наблюдательность и умение сразу откликаться на происходящее, будто он всегда был в центре разговора и событий.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образ поэта ближе читателю: перед нами не только знаменитое имя, но и настоящий человек со своими привычками и настроением.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ценно в мемуарах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приводит бытовые детали, которые редко сохраняются в учебниках: как жили лицеисты, как разговаривали, чем интересовались и как проводили время.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«Записки» также помогают понять жизнь дворянской молодёжи начала XIX века: её воспитание, привычки, круг чтения и представления о чести.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 помогает уточнять биографию Пушкина, потому что он написан очевидцем, который видел поэта в обычной, а не только в торжественной обстановке.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жизни Пущина и Пушкина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помогают увидеть, как личная дружба связана с историей.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испытания и воспоминания образуют единый жизненный путь, важный для понимания эпохи.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Царскосельского лицея и мемуары И. И. Пущина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как декабрист и свидетель эпохи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Пущина связана не только с Пушкиным, но и с декабристским движением. Его судьба показывает, как идеалы свободы и товарищества проверялись арестом, ссылкой и долгими годами испытаний.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«Записки о Пушкине» важны как рассказ о поэте и как документ времени. В них личная память соединяется с историей первой половины XIX века и делает эпоху более 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важнее всего в «Записках»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Пущина строится вокруг личной памяти, поэтому в нём особенно заметны живые сцены и точные наблюдения очевидца.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мемуаров раскрывается через дружбу и характер Пушкина; исторический фон помогает увидеть частную историю в контексте эпохи.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«Записок о Пушкине» И.И. Пущина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мемуаров: четыре важные черты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воспоминаниях нет громких оценок и лишнего пафоса. Спокойный тон делает рассказ особенно убедительным, потому что важные чувства переданы через факты, а не через украшенные слова.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отношение к герою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Пущин говорит кратко, в его словах чувствуется уважение и дружеская привязанность. Именно это помогает увидеть в Пушкине не только поэта, но и близкого человека.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изложения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пишет без вычурности и лишнего украшательства. Его фразы короткие и ясные, поэтому читатель легко следит за событиями и сразу понимает смысл каждого эпизода.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деталей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опирается на конкретные наблюдения: поведение, реплики, жесты, обстановку. Такие подробности создают ощущение достоверности и помогают представить людей и события живыми, а не книжными.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Эпизоды, в которых дружба становится видимой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приезд в Михайловское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1825 года Пущин приехал к Пушкину в ссылку, хотя путь был дальним и непростым. Для обоих это стало радостной встречей после долгой разлуки. Воспоминание передаёт не только событие, но и тепло, которое сохранилось между друзьями.
</a:t>
            </a:r>
            <a:endParaRPr lang="en-US" sz="814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годы, когда всё начиналось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дружба выросла в Царскосельском лицее, где юноши жили и учились рядом каждый день. Совместные занятия, разговоры о книгах и первые литературные успехи Пушкина сблизили товарищей и сделали их отношения особенно крепкими.
</a:t>
            </a:r>
            <a:endParaRPr lang="en-US" sz="83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не сломали испытания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жизнь развела друзей: у каждого был свой путь, а у Пущина — арест, ссылка и каторга. Но память о Пушкине он пронёс через все испытания. Поэтому «Записки» звучат как свидетельство не только о прошлом, но и о верности.
</a:t>
            </a:r>
            <a:endParaRPr lang="en-US" sz="8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«Записки о Пушкине»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личных впечатлений Пущина к исторически точному пониманию личности Пушкина.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сопоставляют мемуары Пущина с другими источниками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Пушкина помогают увидеть, совпадают ли оценки, даты и настроение, о которых пишет Пущин. Это особенно важно для понимания лицейских лет и михайловского периода.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источниками есть различия, их не стоит считать ошибкой сразу. Они показывают, что каждое свидетельство передаёт взгляд конкретного человека и его память.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уточняют фон событий: ссылки, служебные перемены, даты и обстоятельства. Благодаря им мемуары читаются не только как личный рассказ, но и как источник по эпохе.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других лицеистов дополняют картину повседневной жизни Лицея. Они показывают, какие детали были общими, а какие Пущин заметил особенно внимательно.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Пушкина в описании Пущина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показывает характер поэта через поступки и живую речь, а не через отвлечённые рассуждения.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остроумие и независимость: именно они лучше всего помогают понять, почему Пушкин выделялся среди товарищей.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«Записок о Пушкине» И.И. Пущина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важен для школьного изучения литературы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 Пушкине» помогают увидеть, как формировалась личность поэта в Лицее, кто был рядом с ним и какие разговоры влияли на его взгляды и творчество.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внимательно читать воспоминания и сравнивать их с другими источниками. Это полезный навык: он помогает отличать личное впечатление от проверенного исторического факта.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соединяют литературу и историю, потому что рассказывают не только о стихах, но и о времени, когда жил Пушкин, о привычках его поколения и об испытаниях эпохи.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делает заметными текст Пущина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сопоставление показывает, как личные воспоминания превращают историю литературы в живые и запоминающиеся эпизоды.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детали помогают лучше запомнить эпоху и понять характер Пушкина. Через конкретные сцены прошлое становится яснее и ближе.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 Пушкине» И.И. Пущина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сделал воспоминания Пущина особенно известными: в них дружба и история соединились в одном ярком событии.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визита в Михайловское стал символом верности дружбе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 Пушкине» И.И. Пущина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«Записках о Пушкине»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Пущина ценны тем, что соединяют личную память, точное наблюдение и историю эпохи. Они помогают увидеть Пушкина живым человеком, а не только великим классиком.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2026-05-22T22:27:43Z</dcterms:created>
  <dcterms:modified xsi:type="dcterms:W3CDTF">2026-05-22T22:27:43Z</dcterms:modified>
</cp:coreProperties>
</file>