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вчера и сегодня: сравниваем, говорим, пишем о переменах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английского о том, как меняется досуг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 уроках английского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о жизни подростков и семей на простом, но содержательном английском. Она учит сравнивать прошлое и настоящее, использовать Past Simple и Present Simple, а также слова then, now, ago, nowadays, used to.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в прошлом: больше времени офлайн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дети чаще проводили свободное время на улице, в парке или во дворе. Игры были простыми, местными и обычно требовали только компании друзей и свободного времени.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подростки читали книги, рисовали, слушали радио или играли в настольные игры. Такие занятия были спокойными, доступными и не зависели от телефона или интернета.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в библиотеку и кино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Библиотека, кинотеатр и дом друзей были популярными местами для досуга. Выбор развлечений был меньше, но люди чаще делили одно занятие вместе.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такого досуга удобно использовать слова in the past, offline, traditional, simple, popular и local. Они помогают показать, что развлечения были медленнее и более привычными для своего времени.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занятия много лет назад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Hide-and-seek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Прятки были любимой игрой во дворах и на площадках. Она не требовала денег, техники или специального места, зато учила быстро думать, двигаться и договариваться с другими.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 карточные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Шахматы, карты и похожие игры развивали память, внимание и умение планировать ходы. В них часто играли дома, в гостях или в небольших компаниях после школы.
</a:t>
            </a:r>
            <a:endParaRPr lang="en-US" sz="1183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Outdoor games были важной частью детства: бег, прыжки, классики и другие активные занятия проходили на свежем воздухе. Они помогали детям общаться и быть более активными.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+ verb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рассказать о привычках прошлого, в английском языке используют конструкцию used to + verb. Например: children used to play outside, people used to read more, families used to spend evenings together.
</a:t>
            </a:r>
            <a:endParaRPr lang="en-US" sz="12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семиклассники сегодня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занятий подростков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экранные занятия занимают большую часть свободного времени, но живое общение, спорт и чтение по-прежнему остаются важными.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 смартфоны и соцсети; самая маленькая — на чтение. В целом цифровой досуг заметно преобладает.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02673"/>
            <a:ext cx="4389600" cy="19559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и сегодня: главные различия в развлечениях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изменились место, стоимость и способ доступа к досугу.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развлечения обычно быстрее, удобнее и разнообразнее. Однако они не всегда дешевле, потому что подписки и приложения могут создавать регулярные расходы.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телевидение и стриминг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фильм или мультфильм смотрели по расписанию: нужно было ждать нужный сеанс или передачу. Выбор был ограниченным, а пропущенный показ нельзя было включить сразу.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 и ТВ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 и телевизор были главными местами для просмотра. Семьи и друзья часто собирались вместе, чтобы посмотреть один и тот же фильм или эпизод программы.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фильмы доступны на streaming platforms, а смотреть их можно на tablets, laptops и phones. Подростки сами выбирают время, устройство и нужный эпизод.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рекомендации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schedule, platform, online, download и recommendation хорошо описывают современный просмотр. Теперь контент легко найти, сохранить и открыть снова, когда это удобно.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тогда и сейчас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любимый диск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подросток мог долго ждать любимую песню по радио или искать её на кассете. Коллекция музыки была небольшой, поэтому каждый record, CD или cassette tape казался особенно ценным и знакомым.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Винил и наушники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мог стоять виниловый проигрыватель, а рядом лежали наушники и аккуратно подписанные диски. Чтобы listen to music, нужно было выбрать record, поставить его и спокойно послушать весь track.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Плейлист за секунды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songs and playlists доступны почти мгновенно в music apps. Один поиск помогает найти favourite song, сохранить её и слушать где угодно — дома, по дороге или на прогулке.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развлечения менялись со временем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ограниченного досуга к мгновенному цифровому выбору.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изменилось общение во время досуга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подростки чаще общались face to face во дворе, в школе, дома или в кружках. Разговор был частью каждой встречи, а друзья обычно виделись каждый день.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 чаты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ребята communicate через chats и сообщения. Это помогает быстро share новости, задавать вопросы и поддерживать контакт, даже если друзья живут далеко.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 и игры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 и video calls общение стало шире: можно meet и говорить с людьми из других городов. При этом один разговор часто идёт параллельно с игрой или просмотром.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контакт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технологии, совместные прогулки, настольные игры и обычные разговоры остаются важной частью leisure time. Они помогают лучше понимать друг друга и проводить время вместе.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 time and active leisure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учебного графика, составленные по теме урока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чаще выбирают занятия, которые легко начать на телефоне, поэтому экранные форматы занимают больше времени, чем прогулки и подвижные игры.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 смещение от активного досуга к цифровому: видео и соцсети лидируют, а outdoor activities уступают по 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854" y="979488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903338"/>
            <a:ext cx="277500" cy="22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37317"/>
            <a:ext cx="277500" cy="24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of modern entertainment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развлечения помогают быстро находить нужный контент: песню, видео, игру или статью. Подросток может начать отдыхать или учиться почти сразу, без долгого ожидания и подготовки.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предлагают огромный выбор фильмов, музыки, игр и коротких роликов. Это делает досуг более разнообразным и позволяет каждому найти занятие по вкусу, интересам и уровню сложности.
</a:t>
            </a:r>
            <a:endParaRPr lang="en-US" sz="965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чаты, сообщения и видеозвонки подростки легко общаются с друзьями из других городов и стран. Развлечения становятся не только личными, но и по-настоящему глобальными.
</a:t>
            </a:r>
            <a:endParaRPr lang="en-US" sz="965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приложения и видео помогают практиковать английский язык в естественной форме. Песни, короткие посты и игры делают обучение менее формальным и более увлекательным для школьников.
</a:t>
            </a:r>
            <a:endParaRPr lang="en-US" sz="9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паузы помогают снизить усталость глаз, сохранить концентрацию и не превращать гаджеты в вредную привычку.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08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минут
</a:t>
            </a:r>
            <a:endParaRPr lang="en-US" sz="6081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Academy of Ophthalmology: рекомендации по регулярным перерывам при работе с экраном
</a:t>
            </a:r>
            <a:endParaRPr lang="en-US" sz="667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39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разумная длина перерыва после работы за экраном, чтобы дать глазам и вниманию отдохнуть.
</a:t>
            </a:r>
            <a:endParaRPr lang="en-US" sz="19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costs: then and now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доступность выросла, но расходы не исчезли: сегодня многие развлечения бесплатны, однако подписки и покупки внутри приложений стали обычными.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траты чаще были разовыми и связаны с конкретным местом. Сегодня развлечения доступны быстрее, но регулярные цифровые платежи тоже влияют на бюджет.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для урока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leisure: old traditions and modern habits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семьи чаще проводили время за настольными играми, чтением вслух и разговором за одним столом. Такие вечера помогали расслабиться и лучше узнавать друг друга.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просмотр одной телепередачи или фильма был важной частью семейного досуга. У всех был общий выбор, поэтому повод для обсуждения возникал естественно.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семьи по-прежнему отдыхают вместе, но чаще используют smart TV, планшеты и онлайн-фильмы. Досуг стал удобнее, а выбор — намного шире.
</a:t>
            </a:r>
            <a:endParaRPr lang="en-US" sz="1104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устройства, family time остаётся временем, когда люди могут talk, share ideas, laugh and spend time together. Технологии меняют форму, но не саму ценность общения.
</a:t>
            </a:r>
            <a:endParaRPr lang="en-US" sz="10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подходящее занятие в свободное время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оценить интерес, пользу, безопасность, стоимость и формат досуга перед окончательным выбором.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as a part of culture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песни и игры показывают, как люди одевались, говорили и проводили время. По ним можно понять не только вкус поколения, но и его ценности.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стиль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периодах развлечения используют свою лексику, моду и способы общения. Старые песни и фильмы помогают увидеть, какие слова и выражения были привычны раньше.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не исчезает, когда появляются новые форматы. Она меняется вместе с поколениями, сохраняя связь между прошлым и настоящим через entertainment.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блоги, видео и тренды показывают, что важно сегодняшним школьникам. Они делают досуг более быстрым, визуальным и тесно связанным с интернетом.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stays the same in every generation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учебного сравнения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досуга меняются, но причины, по которым люди выбирают развлечения, остаются очень похожими: им нужны эмоции, общение и отдых.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всех поколений сохраняются общие потребности. Меняются устройства и форматы, но цель развлечений остаётся прежней.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модели для сравнения прошлого и настоящего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used to и in the past, когда говорите о прежних привычках: I used to play… People used to… Эти формы помогают описать повторяющиеся действия раньше.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настоящего времени подходят nowadays и Present Simple: Now I often watch… Today teenagers prefer…. Такие фразы показывают, как изменились интересы и повседневные занятия.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два периода, используйте more than, less than, as… as, better, worse и the most popular. Они делают речь точной и понятной при обсуждении изменений.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5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меняются, а потребность в отдыхе остаётся
</a:t>
            </a:r>
            <a:endParaRPr lang="en-US" sz="3554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сделали досуг быстрее, удобнее и разнообразнее, но людям по-прежнему нужны отдых, общение, игра и новые впечатления. Именно поэтому тема помогает говорить о прошлом и настоящем уверенно.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2026-05-30T22:25:28Z</dcterms:created>
  <dcterms:modified xsi:type="dcterms:W3CDTF">2026-05-30T22:25:28Z</dcterms:modified>
</cp:coreProperties>
</file>