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Волга: хозяйство и его структура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показывает, как устроено хозяйство территории.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как пример хозяйства территории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проходит через разные природные зоны и связывает множество населённых пунктов. Поэтому на её примере удобно понять, как хозяйство распределяется по территории и зависит от условий природы.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хозяйство территории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41331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понятие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территории включает все виды деятельности, благодаря которым люди получают товары, услуги и необходимые условия жизни. Это не одна отрасль, а целая система взаимосвязанных занятий.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4463642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её состав входят производство, перевозки, торговля, строительство и обслуживание населения. Каждая часть выполняет свою роль, но работает не отдельно, а в постоянной связи с другими.
</a:t>
            </a:r>
            <a:endParaRPr lang="en-US" sz="1194" dirty="0"/>
          </a:p>
        </p:txBody>
      </p:sp>
      <p:sp>
        <p:nvSpPr>
          <p:cNvPr id="12" name="Text 4"/>
          <p:cNvSpPr txBox="1"/>
          <p:nvPr/>
        </p:nvSpPr>
        <p:spPr>
          <a:xfrm>
            <a:off x="2652484" y="4685191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меняется в зависимости от климата, воды, полезных ископаемых и численности населения. Эти условия определяют, где удобнее строить заводы, выращивать культуры и развивать дороги.
</a:t>
            </a:r>
            <a:endParaRPr lang="en-US" sz="1194" dirty="0"/>
          </a:p>
        </p:txBody>
      </p:sp>
      <p:sp>
        <p:nvSpPr>
          <p:cNvPr id="13" name="Text 5"/>
          <p:cNvSpPr txBox="1"/>
          <p:nvPr/>
        </p:nvSpPr>
        <p:spPr>
          <a:xfrm>
            <a:off x="6274795" y="4685191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хозяйства помогает понять, как живёт регион, чем заняты люди и почему одни территории развиваются быстрее других.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85948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Волги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Волги особенно важны промышленность, сельское хозяйство и транспорт, потому что они опираются на реку, крупные города и природные ресурсы береговой полосы.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хозяйство Волги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жизнь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изучают, чтобы увидеть, какие отрасли обеспечивают жизнь региона и какие из них дают больше рабочих мест, товаров и услуг для населения.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роль реки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Волге хорошо заметна связь между рекой и хозяйством: по воде перевозят грузы, рядом развиваются города, склады и предприятия.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природные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не только помогают, но и ограничивают развитие. Климат, режим воды и состояние берегов влияют на размещение предприятий и поселений.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различия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участков Волги показывает, почему города и районы развиваются не одинаково и как меняется их хозяйственная специализация.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077" y="2233468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7121" y="2223546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0770" y="2239955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31048" y="2239955"/>
            <a:ext cx="484838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29133" y="2239955"/>
            <a:ext cx="484838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 хозяйстве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семьях и на рабочих местах создают спрос на товары и услуги, а также сами участвуют в производстве, перевозках и обслуживании.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выпускают продукцию, обрабатывают сырьё и организуют рабочие места. Именно они превращают ресурсы в полезные для региона товары.
</a:t>
            </a:r>
            <a:endParaRPr lang="en-US" sz="1586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Фермерские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и хозяйства обеспечивают людей продуктами питания, используя землю, воду, технику и труд работников сельской местности.
</a:t>
            </a:r>
            <a:endParaRPr lang="en-US" sz="1567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учреждения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 и службы помогают людям учиться, лечиться и получать поддержку. Без них жизнь городов и сёл была бы невозможна.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обслуживания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транспортные компании и коммунальные службы связывают производство с повседневной жизнью людей и делают хозяйство устойчивым.
</a:t>
            </a:r>
            <a:endParaRPr lang="en-US" sz="14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структура хозяйства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636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показывает, из каких частей состоит экономика территории. Она помогает увидеть не только отрасли, но и их взаимную зависимость.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65632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структуру входят предприятия, транспорт, ресурсы, рабочие места и города. Все элементы работают вместе и поддерживают друг друга.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44052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территории специализируются на промышленности, другие — на сельском хозяйстве или перевозках. Такое распределение связано с природой и историей освоения.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322471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 Волге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Волги особенно важны связи между крупными городами, сельскими районами и речными путями. Именно они формируют хозяйственный каркас региона.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9500890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налажены эти связи, тем быстрее движутся сырьё, товары, люди и информация, а значит, тем устойчивее развивается территория.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отраслей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увидеть, какие отрасли создают материальные блага, а какие обслуживают жизнь людей и работу предприятий.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отрасли важны: одни создают продукцию, другие обеспечивают её движение, продажу и использование людьми.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«Отрасли хозяйства»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Промышленность: добыча и переработка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Добывающая промышленность получает сырьё из природы. Для Волги это особенно важно там, где есть нефть, газ, лесные ресурсы и полезные ископаемые.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Обрабатывающие предприятия превращают сырьё в нужную продукцию: топливо, металл, строительные материалы, ткани, пищевые товары и технику.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промышленности часто размещаются рядом, чтобы быстрее обмениваться сырьём, энергией, деталями и готовой продукцией.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регионе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создаёт много рабочих мест и формирует основу городского хозяйства, особенно там, где развиты транспорт и энергетика.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роль воды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путь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Волга издавна служила удобным путём сообщения. Её вода помогала перевозить грузы и развивать поселения на берегах.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потребности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 стала нужна заводам, транспорту, школам, больницам и домам. Без неё хозяйство региона не могло бы работать в полном объёме.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ГЭС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на Волге появились крупные гидроэлектростанции. Они использовали силу воды для выработки электричества.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энергетика Волги остаётся важной частью хозяйства, потому что обеспечивает работу предприятий и повседневную жизнь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Поволжья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направлений сельского хозяйства Поволжья.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Поволжья опирается на тёплые районы, плодородные земли и устойчивую кормовую базу.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«Хозяйство Волги»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реки к рынку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транспортных связей Волги между водным, железнодорожным и автомобильным сообщением.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направления объединяют торговлю и сферу услуг.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стороны хозяйства Волги помогают ежедневно обеспечивать жизнь городов и посёлков: движение товаров и обслуживание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хозяйства Волги.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инфраструктура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создаёт основу для жизни и работы людей: без домов, школ, дорог и мостов невозможно развивать города, перевозки и производство.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Волге особенно важны объекты, связанные с рекой: порты, набережные, переправы и складские площадки помогают хозяйству работать быстрее и удобнее.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отраслей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поддерживает все отрасли сразу: оно обеспечивает новые рабочие места, улучшает связь между районами и помогает обновлять старые здания и коммуникации.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территориальная структура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отраслей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отрасли преобладают в районе: промышленность, сельское хозяйство, транспорт или услуги. Это помогает понять хозяйственный профиль территории.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какие природные условия и ресурсы есть рядом: вода, плодородные земли, сырьё, удобные берега и климатические особенности.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оценивают роль городов и путей сообщения: чем лучше дороги, порты и узлы связи, тем плотнее хозяйственные связи.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сравнивают разные части территории и делают вывод, почему одни районы развиваются быстрее, а другие специализируются на отдельных видах 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районы хозяйственной активности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Волги притягивают предприятия, учебные заведения и сервис. Здесь больше рабочих мест, а значит, выше спрос на транспорт, жильё и товары.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Береговое положение удобно для портов, складов и перевалки грузов. Поэтому прибрежные районы часто становятся местами активной торговли и промышленности.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 связывают реку с железными дорогами и автотрассами. Из-за этого товары быстрее переходят от производства к потребителю.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производства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предприятий на Волге зависит от ресурсов, путей сообщения, рабочей силы, спроса и экологических требований. Таблица показывает, как каждый фактор влияет на выбор места.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выбирают места, где проще получать сырьё, перевозить продукцию и снижать нагрузку на природу.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 размещения производства.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до покупателя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учебной цепочки: от поступления сырья до продажи товара и его использования.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занятость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в волжском регионе распределяются неравномерно: города дают больше рабочих мест в промышленности и услугах, а сельская местность — в аграрном секторе.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зависит от типа территории: чем больше город и транспортные узлы, тем разнообразнее профессии и рабочие места.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занятости населения Волги.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262" y="2135775"/>
            <a:ext cx="415575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сохранения Волги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водохранилища дают хозяйству воду, но требуют бережного использования. Экономия и очистка помогают сохранить качество воды для людей, природы и производства.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должны проходить очистку, чтобы предприятия не наносили вред реке. Это важное условие безопасной работы промышленности и коммунального хозяйства.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Волги нуждаются в защите от мусора, эрозии и бесконтрольной застройки. Чистые берега важны и для природы, и для отдыха людей.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хозяйствование означает учитывать природные возможности реки и не превышать их. Тогда экономика развивается, а Волга остаётся живой и чистой.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как единое хозяйство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Волги — это единая система, где река, города, транспорт, производство и люди тесно связаны. Если развивать её бережно, регион будет сильным, а природа сохранится для будущих поколений.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2026-07-27T01:23:33Z</dcterms:created>
  <dcterms:modified xsi:type="dcterms:W3CDTF">2026-07-27T01:23:33Z</dcterms:modified>
</cp:coreProperties>
</file>