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 соцветий: что это и почему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— это группы цветков на одном побеге, важные для размножения растений.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соцветий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«соцветие» впервые ввёл Карл Линней. Их изучение важно для биологии, сельского хозяйства и понимания роли растений в жизни человека.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соцветия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— это организованная группа цветков, расположенных на общей оси растения по определённому порядку.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ось несёт цветки и прицветники, положение которых варьируется в зависимости от типа соцветия.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бывают простые и сложные, различающиеся уровнем ветвления и структурой цветков.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и боковые ветви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является основой соцветия, от неё отходят боковые ответвления, несущие цветки. Такая структура обеспечивает поддержку и питание цветков.
</a:t>
            </a:r>
            <a:endParaRPr lang="en-US" sz="135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их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располагаются на оси по определённому образцу, что влияет на форму и функцию соцветия. Их количество и размер варьируются у разных растений.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Прицветники как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Прицветники — это специальные листочки у основания цветков, которые защищают и поддерживают соцветие, а также могут привлекать опылителей.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строения соцветия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соцветий: простые и сложные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имеют одну главную ось с цветками, расположенными непосредственно на ней, например, кисть, колос или зонтик.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характеризуется цветками на коротких цветоножках, колос — цветками без ножек, а зонтик — цветками, отходящими от одной точки.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состоят из нескольких простых соединённых вместе, образуя метёлки, сложные зонтики или сложные колосья.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объединение увеличивает число цветков и способствует более эффективному опылению и плодоношению.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у сирени и смородины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кисти цветки располагаются на коротких цветоножках вдоль главной оси, как у сирени и смородины. Такая структура облегчает доступ опылителям.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у пшеницы и ржи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характеризуется цветками, сидящими прямо на оси без цветоножек. Этот тип соцветия типичен для злаковых культур, таких как пшеница и рожь.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 у вишни и примулы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зонтике все цветки отходят от одной точки, образуя плоское или выпуклое соцветие. Примером служат вишня и примула, привлекающие множество опылителей.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соцветий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соцветий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кисти, колоса и зонтика по расположению цветков, примерам растений и особенностям строения.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соцветий обеспечивают специфические преимущества для опыления и размножения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соцветия: распространённые типы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состоит из множества кистей, отходящих от общей оси, что характерно для овса и сирени, увеличивая число цветков.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объединяет несколько зонтиков на общем стебле, как у укропа и моркови, создавая пышное соцветие.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колос состоит из нескольких простых колосьев, встречается у овса и ржи, усиливая массовость цветения.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у сирени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сирени образовано множеством кистей, отходящих от главной оси. Такое строение увеличивает видимость и привлекательнось для опылителей.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метёлки у 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проса метёлка состоит из ветвящихся осей с многочисленными цветками, что обеспечивает эффективное распыление пыльцы ветром.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овса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овса содержит разветвлённые побеги с цветками, расположенными на концах, что способствует массовому цветению и сбору урожая.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Метёлка: строение и примеры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соцветий среди цветковых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растений предпочитают сложные или простые соцветия для повышения эффективности опыления.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соцветий способствует адаптации растений к разным экологическим условиям и увеличивает успех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ботаники,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возникли как результат эволюционного отбора, способствующего более эффективному привлечению опылителей для увеличения вероятности опыления у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цветков в соцветиях помогают увеличить заметность растения для насекомых, что положительно влияет на количество образуемых плодов и семян.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соцветия тесно связано с биологическими стратегиями вида, обеспечивая его выживание и успешное размножение в природе.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строения соцветий отражает адаптацию растения к разным условиям среды и способам опыления.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соцветий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подсолнечника: магнит для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подсолнечника представляет собой корзинку с множеством мелких цветков, которые вместе создают яркую и крупную мишень для пчёл и бабочек. Такая структура облегчает им сбор нектара и пыльцы, одновременно способствуя опылению.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моркови: идеальное место для мелких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укропа и моркови состоят из множества мелких цветков, собранных в сложный зонтик. Этот тип привлекателен для мелких мух и жуков благодаря удобному расположению частично раскрытых цветков.
</a:t>
            </a:r>
            <a:endParaRPr lang="en-US" sz="112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соцветий к опылению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соцветий в жизни растений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цветение создаёт яркие визуальные сигналы, привлекающие разнообразных опылителей и усиливающие взаимодействие с окружающей средой.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плодовитость, достигаемая благодаря соцветиям, способствует сохранению и размножению видов в естественных экосистемах.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обеспечивают эффективный перенос пыльцы, увеличивая вероятность опыления сразу большого числа цветков на одном растении.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в сельском хозяйстве и питании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растения, такие как пшеница, гречиха и укроп, имеют характерные соцветия, определяющие структуру и качество урожая.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напрямую зависит от числа и форм соцветий, поскольку именно в них развиваются семена и плоды.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соцветий часто используются в пищу: крупы получают из злаков, специи — из цветков укропа и моркови.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соцветий помогает улучшать агротехнические приёмы и повышать эффективность сельскохозяйственного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Ромашка: природная красавица с корзинкой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образует корзинку, внешне напоминающую один крупный цветок, состоящий из множества мелких язычковых и трубчатых цветков. Это привлекает разнообразных опылителей и защищает нежные части соцветия.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Подсолнечник: гигантская корзинка как эффективный опылительный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подсолнечника достигает крупных размеров и содержит сотни цветков, что обеспечивает одновременное привлечение множества насекомых, увеличивая шансы на успешное опыление.
</a:t>
            </a:r>
            <a:endParaRPr lang="en-US" sz="116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Одуванчик: латеральное сохранение и защита цветков в корзинке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образует корзинку с плотно расположенными цветками, которые после опыления формируют пушистые семена. Это строение позволяет расходовать ресурсы эффективно и защищать цветки от неблагоприятных факторов.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корзинки у сложноцветных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в природе и экосистемах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соцветий определяет видовой состав и поведение опылителей, поддерживая сложные пищевые цепи в экосистемах.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способствуют распространению семян через разнообразные механизмы: ветер, животные и насекомые, обеспечивая генетическое разнообразие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растениями и их опылителями поддерживается благодаря адаптациям соцветий, что способствует устойчивости природных сообществ.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соцветия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развития соцветия от почки до зрелого цветочного образования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Сакура и её изящная метёлка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сакуры представляет собой изящную метёлку с многочисленными нежными цветками бледно-розового цвета. Эти группы цветков создают эффектное цветение, символизирующее весну и обновление.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Мимоза с шаровидной головкой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мимозы имеют форму шаровидной головки, состоящей из мелких пушистых цветков ярко-жёлтого цвета. Они обладают приятным ароматом и привлекают множество насекомых.
</a:t>
            </a:r>
            <a:endParaRPr lang="en-US" sz="110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Лаванда и её классический колос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Колосовидное соцветие лаванды состоит из плотных цветочных групп фиолетового оттенка. Оно очень ароматно и широко используется в декоративном садоводстве и парфюмерии.
</a:t>
            </a:r>
            <a:endParaRPr lang="en-US" sz="112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соцветий в мировой флоре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Рекордное по размеру соцветие принадлежит раффлезии, диаметр которого достигает одного метра, что делает его крупнейшим цветочным образованием в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суккуленты, как агава и столетник, цветут только однажды в жизни, раскрывая крупные соцветия перед гибелью растения.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и аромате соцветий отражают сложные механизмы взаимодействия растений с окружающей их фауной.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обладают уникальными запахами: раффлезия издаёт запах гниющего мяса, чтобы привлечь мух-опылителей, а подсолнечник пахнет сладко, притягивая пчёл.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соцветиях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соцветий: итоги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соцветий углубляет понимание эволюции и адаптаций растений, улучшая сельское хозяйство и поддерживая биоразнообразие. Эти знания важны для сохранения природы и эффективного использования ресурсов.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2026-05-08T17:04:47Z</dcterms:created>
  <dcterms:modified xsi:type="dcterms:W3CDTF">2026-05-08T17:04:47Z</dcterms:modified>
</cp:coreProperties>
</file>