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НЭПу и создание СССР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— к реформам и объединению: НЭП меняет экономику, СССР закрепляет новую государственность.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промышленность упала примерно до 20% уровня 1913 года; транспорт был разрушен, деньги почти не выполняли свою роль, предприятия часто простаивали. В деревне продразверстка без налаженного обмена разжигала недовольство. В городах не хватало еды, топлива и предметов первой необходимости. Крестьянские выступления и восстание в Кронштадте показали, что прежний курс исчерпал себя.
</a:t>
            </a:r>
            <a:endParaRPr lang="en-US" sz="1292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Гражданской войны: хозяйственная разруха и политический кризис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позволял быстро мобилизовать ресурсы в годы войны, но в мирной обстановке усилил спад производства. Возрос натуральный обмен, а снабжение стало хуже. 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большевики отказались от военного коммунизма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Продразверстка, запрет свободной торговли и жесткая централизация подорвали возможности восстановить производство. Усилилось расхождение между тем, что требовалось городу, и тем, что могли дать деревня и промышленность.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1920–1921 годах крестьянские восстания охватили Тамбовскую губернию, Поволжье и другие регионы. В марте 1921 года X съезд РКП(б) заменил продразверстку продналогом — старт НЭПа.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к НЭПу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цепочка причин и решений (ключевое: март 1921 года, X съезд РКП(б)).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Стимулы для деревни и малого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легализовала частную торговлю, мелкое предпринимательство, аренду небольших предприятий и кооперацию. После уплаты продналога крестьянин мог распоряжаться частью продукции, что повышало интерес к посевам и товарному производству.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государство оставалось главным игроком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государство не уходило из ключевых сфер. Оно удерживало контроль над крупной промышленностью, банками, внешней торговлей, транспортом и важнейшими отраслями. Поэтому НЭП ощущался как «рынок под надзором», а не как свободная стихия.
</a:t>
            </a:r>
            <a:endParaRPr lang="en-US" sz="1341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как сочетание рынка и государственного контроля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обычно поднималось быстрее: к середине 1920-х многие показатели приближались к дореволюционному уровню, тогда как тяжелая промышленность отставала.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динамики восстановления после 1921 года; точные значения по годам в задании не указаны.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неравномерность восстановления: рынок и стимулы быстрее «возвращали» деревню, а индустрия требовала времени, капитала и организационных решений.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хозяйства в 1921–1927 годах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эпохи НЭПа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Нэпманы и частная торговля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заметно оживилась торговля: расширился ассортимент, ускорился оборот товаров, выросла роль услуг. Появление новых клиентов и спроса меняло привычные маршруты «работа—магазин».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Кооператоры и арендаторы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и аренда небольших предприятий помогали организовывать производство и снабжение. Многие объединения работали на стыке города и деревни, делая хозяйственные связи более гибкими.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зажиточные крестьяне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продукции после уплаты продналога оставалась у производителя, поэтому товарность посевов становилась выгоднее. В результате различия между деревенскими хозяйствами заметно увеличивались.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Имущественное расслоение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проявлялось в быту: в одежде, уровне потребления и возможностях заработка. Культурная картина 1920-х закрепляла образ «жизни на рынке» — витрины, реклама, кафе.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599" y="1336325"/>
            <a:ext cx="3017203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материалам школьного курса истории; конкретные источники в задании не указаны.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хозяйственной политики показывает, как менялись стимулы, способы распоряжения ресурсами и роль государства.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сдвиг — от принуждения и распределения к налогу и экономическим стимулам при сохранении государственного контроля в стратегических сферах.
</a:t>
            </a:r>
            <a:endParaRPr lang="en-US" sz="112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 и НЭП: главное различие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не означал политического плюрализма. В стране сохранялась однопартийная система, а большевики контролировали ключевые государственные институты, ограничивая пространство для легальной оппозиции.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границы НЭПа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надзор за печатью продолжали играть важную роль. Партийная дисциплина поддерживала управляемость государства, а любые критические голоса чаще становились предметом организационного давления.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Внутрипартийные споры о темпах индустриализации и будущем рынка усиливали стремление к централизации. Но это противоречие оставалось внутри партии, не меняя ее монополию на власть.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бывшей Российской империи сложились советские республики и автономии с разной степенью самостоятельности. После завершения Гражданской войны возникла необходимость наладить единое управление, согласовать оборону, транспорт, внешнюю политику и хозяйственные связи.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республик рассматривалось как способ сохранить целостность пространства и укрепить власть большевиков. Идея единого союзного государства стала практической основой для создания СССР, чтобы избежать распада и обеспечить координацию общих задач.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 после революции и Гражданской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советских республик к Союзу ССР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объединения республик и утверждение союзных органов власти (конец 1922 года).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автономизации Иосифа Сталина предполагал вхождение остальных республик в состав РСФСР как автономных территорий, что фактически смещало центр тяжести управления к РСФСР.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модели объединения республик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Ленин считал такую схему неравноправной и настаивал на федерации равноправных республик, чтобы сохранить за ними реальную субъектность и политическую самостоятельность.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вылился в союзную модель: республики формально сохраняли государственность и право выхода, но передавали центру ключевые полномочия для общего управления.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политическое устройство СССР, где федеративные элементы сочетались с четко очерченной ролью союзного центра в важнейших сферах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1922 года СССР начинался как объединение именно четырех республик, а не сразу как государство, охватывающее всю бывшую территорию империи.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составе СССР на декабрь 1922 года (исторические сведения на основе официальных материалов периода образования Союза).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состава показывает: союзный центр получил общие управленческие функции, тогда как республиканские органы сохранялись как часть политической конструкции.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момент образования: четыре республики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получил общие органы власти: единое гражданство, общую армию, единую внешнюю политику и контроль над внешней торговлей — то есть ключевые функции выводились на уровень Союза.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Конституционное оформление закрепляло федеративный характер и право союзных республик на выход из Союза, что поддерживало формальную правосубъектность регионов.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реальной практике управление быстро сосредотачивалось в центре — прежде всего в партийных и хозяйственных структурах, формируя высокую степень политической централизации.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нового государства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6328"/>
            <a:ext cx="4164900" cy="2290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по ключевым решениям и датам периода 1921–1924 годов.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опорные вехи: экономический поворот к НЭПу, социальные потрясения, формирование СССР и закрепление его конституционного устройства.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заметна в логике последовательности: экономический разворот под вопросом кризиса совпал с политическим переходом к новой союзной форме государства.
</a:t>
            </a:r>
            <a:endParaRPr lang="en-US" sz="100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1921–1924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1920-е годы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оживают вывесками частных лавок и небольших торговых точек. На прилавках появляется более разнообразный набор товаров, а покупатели расплачиваются деньгами, а не только по строгому распределению. Возникает ощущение, что повседневность становится «подвижнее».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Лавка возвращается в город
</a:t>
            </a:r>
            <a:endParaRPr lang="en-US" sz="1534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как бытовая опора
</a:t>
            </a:r>
            <a:endParaRPr lang="en-US" sz="139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кооперативы помогают людям быстрее находить продукты и предметы первой необходимости. Покупки становятся регулярнее, а ассортимент — понятнее. Это поддерживает хозяйственное восстановление «снизу», где спрос напрямую влияет на предложение.
</a:t>
            </a:r>
            <a:endParaRPr lang="en-US" sz="987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реклама и новые привычки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активнее идет обмен, появляются новые форматы торговли и услуг. Рекламные объявления и яркие витрины делают городскую среду заметно «зрелищнее». Память о послевоенной нехватке соседствует с первыми признаками хозяйственного оживления.
</a:t>
            </a:r>
            <a:endParaRPr lang="en-US" sz="10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1920-х годов хозяйство в целом восстановилось: улучшилось снабжение городов, оживились торговля и мелкая промышленность, а денежные расчеты стали устойчивее.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дало базу для общей стабилизации, поскольку именно оно формировало продовольственное обеспечение и товарный ресурс для дальнейшего расширения производства.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промышленность развивалась медленнее: ей требовались более крупные инвестиции и долгий горизонт обновления мощностей, поэтому разрыв с «лёгкими» секторами сохранялся.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зависимость от крестьянского рынка оставалась высокой, а недоверие к частному сектору в идеологическом плане не исчезло — НЭП оставался системой компромисса.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НЭПа к середине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одновременно давал экономический эффект и порождал напряжение: рынок ускорял оживление, а государственный контроль и хлебозаготовки регулярно сталкивались друг с другом.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итогов НЭПа по материалам исторических исследований (структура «достижения/проблемы» отражает типичные оценки периода середины 1920-х годов).
</a:t>
            </a:r>
            <a:endParaRPr lang="en-US" sz="81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результаты были сбалансированы конфликтами. Без преодоления отраслевой неравномерности и рисков финансовой нестабильности «плюсы» не закреплялись полностью.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НЭПа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 закрепило новую форму многонационального государства и стало ключевым политическим итогом послевоенного периода, задав рамки для совместного управления и согласования интересов республик.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создания СССР для дальнейшей истории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Союзная модель позволила объединить ресурсы и выстроить общую систему власти, включая единую внешнюю и оборонную политику, что повышало управляемость страны в кризисные годы.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именно СССР стал «каркасом» для крупных преобразований и усиления централизованного контроля: решение 1922 года повлияло на траекторию развития на десятилетия вперед.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компромисс между кризисом, рынком и централизацией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НЭПу стал вынужденным ответом на экономическую разруху и политическую напряженность: он вернул стимулы и остановил падение хозяйства. Образование СССР объединило республики и укрепило единую систему управления, определив развитие страны в 1920-е годы.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2026-05-12T22:18:55Z</dcterms:created>
  <dcterms:modified xsi:type="dcterms:W3CDTF">2026-05-12T22:18:55Z</dcterms:modified>
</cp:coreProperties>
</file>