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Numbers in English: от 0 до 100 и дальше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помогают говорить о дате, времени, возрасте и количестве.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 английском: зачем они нужны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встречаются почти в каждом уроке и в обычных разговорах. С ними легко отвечать на вопросы о возрасте, количестве, дате и времени, а также понимать школьные инструкции и задания.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формы нужно запомнить особенно точно: они становятся основой для десятков, дат и времени.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первых слов достаточно, чтобы построить почти все остальные числительные.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английского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числительные и их написание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связать цифру, слово и пример употребления в речи.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числительные используются в самых простых фразах, поэтому их нужно узнавать и писать без ошибок.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английского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13 до 20: числа, которые часто путают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нужно читать и писать пары, похожие по звучанию, но разные по смыслу и написанию.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-teen помогает отличить числа 13–19 от десятков, а самые частые ошибки связаны с похожими звуками.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типичных ошибок, без статистического подсчёта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от 20 до 100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строятся составные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десятка есть единицы, число читается через дефис: twenty-one, thirty-five, forty-eight. Такая модель сохраняется почти для всех чисел от 21 до 99.
</a:t>
            </a:r>
            <a:endParaRPr lang="en-US" sz="1019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десятки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оканчивается на ноль, произносится только десяток: twenty, thirty, forty и так далее. В этом случае никаких дополнительных слов после него не добавляют.
</a:t>
            </a:r>
            <a:endParaRPr lang="en-US" sz="984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десятков
</a:t>
            </a:r>
            <a:pPr algn="l" indent="0" marL="0">
              <a:lnSpc>
                <a:spcPct val="115000"/>
              </a:lnSpc>
              <a:buNone/>
            </a:pPr>
            <a:r>
              <a:rPr lang="en-US" sz="5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twenty, thirty, forty, fifty, sixty, seventy, eighty и ninety служат опорой для всех составных чисел. Их нужно знать отдельно, чтобы уверенно читать более длинные формы.
</a:t>
            </a:r>
            <a:endParaRPr lang="en-US" sz="959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Сотня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100 читается как one hundred. Это важная граница: дальше числа строятся уже по тем же принципам, но становятся длиннее и разнообразнее.
</a:t>
            </a:r>
            <a:endParaRPr lang="en-US" sz="103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двузначное число по-английски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правилам чтения и написания чисел 21–99.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предметов в классе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считаем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числа нужны, когда считают учебники, ручки, тетради, парты и учеников. Такие примеры помогают быстро применять английские числительные в знакомой обстановке.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How many?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используют с исчисляемыми предметами: How many books? How many pencils? Он помогает спросить о количестве и построить короткий ответ с числительным.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и much
</a:t>
            </a:r>
            <a:pPr algn="l" indent="0" marL="0">
              <a:lnSpc>
                <a:spcPct val="115000"/>
              </a:lnSpc>
              <a:buNone/>
            </a:pPr>
            <a:r>
              <a:rPr lang="en-US" sz="6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употребляется с исчисляемыми существительными, а much — с неисчисляемыми. Различие важно, чтобы не перепутать грамматическую форму в обычных школьных фразах.
</a:t>
            </a:r>
            <a:endParaRPr lang="en-US" sz="1008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five books, eight pencils и ten students показывают, как числительное ставится перед существительным. Такие сочетания полезно проговаривать вслух и записывать.
</a:t>
            </a:r>
            <a:endParaRPr lang="en-US" sz="101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школе встречаются числа по-английски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звучат на уроках, в расписании, в дневнике и в устных ответах. Чаще всего они нужны для быстрых и точных реплик.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время занимают наибольшую долю, потому что именно эти темы чаще всего встречаются в повседневной школьной речи.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частоты употребления в школьных ситуациях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0977" y="1564732"/>
            <a:ext cx="419738" cy="47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0966" y="2401195"/>
            <a:ext cx="419738" cy="479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числительные: first, second, third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показывают, каким по счёту идёт предмет: first, second, third, fourth. Они особенно полезны, когда нужно назвать место, шаг или позицию в списке.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датах английский язык часто использует порядковые формы: the first of May, the third of June. Это помогает правильно читать календарные записи и школьные расписания.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олимпиадах, играх и спортивных стартах порядковые числительные обозначают место: first place, second place, third place. Так легко сказать, кто победил или кто занял призовое место.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first, second и third есть свои формы, а дальше обычно добавляется окончание -th. Это правило нужно запомнить отдельно, чтобы не ошибаться в чтении и письме.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Cardinal numbers и ordinal numbers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групп числительных показывает, что они отвечают на разные вопросы и используются в разных ситуациях.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Cardinal numbers называют количество, а ordinal numbers — место в порядке; именно вопрос помогает выбрать нужную форму.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английского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 датах и календаре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 школьном календаре
</a:t>
            </a:r>
            <a:pPr algn="l" indent="0" marL="0">
              <a:lnSpc>
                <a:spcPct val="115000"/>
              </a:lnSpc>
              <a:buNone/>
            </a:pPr>
            <a:r>
              <a:rPr lang="en-US" sz="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странице дневника стоит дата: the first of September. Учитель просит записать её по-английски и подчеркнуть порядковое числительное. Так дата сразу становится частью урока и помогает запомнить форму first.
</a:t>
            </a:r>
            <a:endParaRPr lang="en-US" sz="972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 расписание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календаре рядом с праздником видно the twenty-fifth of December, а на полях — дни недели. Ребята сравнивают британскую и американскую запись дат и замечают, что порядок числа и месяца меняется.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недели, месяцы и числовой порядок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у даты подсказывает последняя цифра числа. Поэтому 21st, 22nd и 23rd пишутся по-разному, хотя все относятся к одному типу числительных.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окончания зависит не от месяца, а от последней цифры числа: 1, 2 и 3 чаще дают -st, -nd и -rd, остальные — -th.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записи дат в английском языке; школьный курс английского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время входит в школьный день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урока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класс смотрит на часы и говорит: It’s eight o’clock. Так называют точное начало занятия, когда минутная стрелка стоит на 12.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урока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минут появляется время с past: It’s quarter past eight или It’s half past eight. Эта форма удобна для описания хода урока.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и расписание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ученики сверяют расписание, чтобы не опоздать в кабинет. Здесь важно быстро назвать время начала следующего урока и длительность паузы.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учебного дня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последнего урока часы показывают, что школьный день закончился. Для разговоров о событиях после школы снова нужны числа, чтобы точно указать время встречи или кружка.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чтения времени по-английски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чтения времени: o’clock, past и to; примеры из школьного курса английского языка.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Телефоны, адреса и номера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568194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кабинета
</a:t>
            </a:r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кабинетов и классов обычно читаются как цельные числа. В записи Room 12 слово twelve помогает быстро понять помещение и не перепутать его с другой комнатой.
</a:t>
            </a:r>
            <a:endParaRPr lang="en-US" sz="1194" dirty="0"/>
          </a:p>
        </p:txBody>
      </p:sp>
      <p:sp>
        <p:nvSpPr>
          <p:cNvPr id="10" name="Text 3"/>
          <p:cNvSpPr txBox="1"/>
          <p:nvPr/>
        </p:nvSpPr>
        <p:spPr>
          <a:xfrm>
            <a:off x="4686356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объявления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автобусов тоже важны в школьной жизни. Фраза Bus 7 читается как bus seven, чтобы сразу назвать нужный маршрут в расписании или объявлении.
</a:t>
            </a:r>
            <a:endParaRPr lang="en-US" sz="1195" dirty="0"/>
          </a:p>
        </p:txBody>
      </p:sp>
      <p:sp>
        <p:nvSpPr>
          <p:cNvPr id="11" name="Text 4"/>
          <p:cNvSpPr txBox="1"/>
          <p:nvPr/>
        </p:nvSpPr>
        <p:spPr>
          <a:xfrm>
            <a:off x="68045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чтения помогает без ошибок записывать и понимать информацию на табличках, в дневнике и в коротких записках, где каждая цифра имеет значение.
</a:t>
            </a:r>
            <a:endParaRPr lang="en-US" sz="1243" dirty="0"/>
          </a:p>
        </p:txBody>
      </p:sp>
      <p:sp>
        <p:nvSpPr>
          <p:cNvPr id="12" name="Text 5"/>
          <p:cNvSpPr txBox="1"/>
          <p:nvPr/>
        </p:nvSpPr>
        <p:spPr>
          <a:xfrm>
            <a:off x="4500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за цифрой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телефонов читают по одной цифре, чтобы не потерять ни одного символа. Поэтому 245 618 произносят как two four five, six one eight, а не как обычное число.
</a:t>
            </a:r>
            <a:endParaRPr lang="en-US" sz="126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задания с числами на уроке английского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3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предлагает посчитать книги, карандаши или парты и назвать результат по-английски. Так числа связываются с реальными предметами и запоминаются быстрее, чем в списке.
</a:t>
            </a:r>
            <a:endParaRPr lang="en-US" sz="1021" dirty="0"/>
          </a:p>
        </p:txBody>
      </p:sp>
      <p:sp>
        <p:nvSpPr>
          <p:cNvPr id="11" name="Text 3"/>
          <p:cNvSpPr txBox="1"/>
          <p:nvPr/>
        </p:nvSpPr>
        <p:spPr>
          <a:xfrm>
            <a:off x="2674377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 и викторины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лото и викторинах нужно услышать число, найти его запись и закрыть карточку. Такие задания тренируют внимание, чтение и понимание на слух одновременно.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4762319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цифр и слов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соединяют цифру и английское слово, например 8 и eight. Это помогает увидеть, как выглядит число в записи, и не путать похожие формы.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685025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Пропущенные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five, eight, twelve и thirty часто пропускают буквы, поэтому такие упражнения особенно полезны. Они развивают аккуратность и закрепляют трудные написания.
</a:t>
            </a:r>
            <a:endParaRPr lang="en-US" sz="103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изучении чисел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появляются там, где звучание не совпадает с написанием. Особенно внимательно нужно проверять буквы, дефис и выбор между количественной и порядковой формой.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трудные случаи связаны с похожими по звучанию словами и с записью составных чисел; регулярная тренировка снижает количество ошибок.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наблюдения по теме Numbers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172" y="1808825"/>
            <a:ext cx="370650" cy="42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4550" y="1808825"/>
            <a:ext cx="370650" cy="42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0902" y="1843425"/>
            <a:ext cx="398700" cy="35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5272" y="1808825"/>
            <a:ext cx="370650" cy="423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55649" y="1808825"/>
            <a:ext cx="370650" cy="423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чисел для 5 класса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60146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счёт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Zero, one, two, three, four, five, six, seven, eight, nine и ten нужны для счёта, устных ответов и простых диалогов на уроке.
</a:t>
            </a:r>
            <a:endParaRPr lang="en-US" sz="700" dirty="0"/>
          </a:p>
        </p:txBody>
      </p:sp>
      <p:sp>
        <p:nvSpPr>
          <p:cNvPr id="16" name="Text 3"/>
          <p:cNvSpPr txBox="1"/>
          <p:nvPr/>
        </p:nvSpPr>
        <p:spPr>
          <a:xfrm>
            <a:off x="2230519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до 20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Eleven, twelve, thirteen, fourteen и fifteen помогают перейти к следующему уровню. Они встречаются в упражнениях на чтение и в заданиях на запоминание.
</a:t>
            </a:r>
            <a:endParaRPr lang="en-US" sz="700" dirty="0"/>
          </a:p>
        </p:txBody>
      </p:sp>
      <p:sp>
        <p:nvSpPr>
          <p:cNvPr id="17" name="Text 4"/>
          <p:cNvSpPr txBox="1"/>
          <p:nvPr/>
        </p:nvSpPr>
        <p:spPr>
          <a:xfrm>
            <a:off x="3900878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Twenty, thirty, forty and fifty составляют основу чисел до 100. С их помощью легко строить составные формы и называть возраст, цену или количество.
</a:t>
            </a:r>
            <a:endParaRPr lang="en-US" sz="700" dirty="0"/>
          </a:p>
        </p:txBody>
      </p:sp>
      <p:sp>
        <p:nvSpPr>
          <p:cNvPr id="18" name="Text 5"/>
          <p:cNvSpPr txBox="1"/>
          <p:nvPr/>
        </p:nvSpPr>
        <p:spPr>
          <a:xfrm>
            <a:off x="557124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даты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First, second, third, fourth и fifth нужны для дат, мест в соревнованиях и последовательности действий. Эти слова часто встречаются в школьных текстах.
</a:t>
            </a:r>
            <a:endParaRPr lang="en-US" sz="700" dirty="0"/>
          </a:p>
        </p:txBody>
      </p:sp>
      <p:sp>
        <p:nvSpPr>
          <p:cNvPr id="19" name="Text 6"/>
          <p:cNvSpPr txBox="1"/>
          <p:nvPr/>
        </p:nvSpPr>
        <p:spPr>
          <a:xfrm>
            <a:off x="724161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закрепления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Hundred завершает базовый набор и помогает читать большие числа. Если вы знаете этот список, большинство упражнений по теме Numbers становится понятным.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Numbers: что уже умеет ученик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темы Numbers пятиклассник уверенно читает числа до 100, различает cardinal и ordinal numbers, называет дату и время и использует числительные в школьных фразах и коротких диалогах.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2026-05-31T03:07:14Z</dcterms:created>
  <dcterms:modified xsi:type="dcterms:W3CDTF">2026-05-31T03:07:14Z</dcterms:modified>
</cp:coreProperties>
</file>