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тела похожи по форме, а размеры меняют объемы по закону куба масштаба.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подобных тел: главный закон масштаба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«Объемы подобных тел»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10 класса подобие связывает фигуры одинаковой формы: сохраняются углы и пропорции. Рассматривают призмы, пирамиды, цилиндры, конусы и шары, а также модели. Ключевые опоры темы — коэффициент подобия и формулы объемов.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и соответствующие размеры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k показывает, во сколько раз один объект больше другого именно по линейным размерам: длинам ребер, высотам, радиусам и образующим.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подобных тел равны отношения соответствующих величин: если рассмотреть любые «одинаковые» ребра или высоты, то их отношение будет постоянным и равно k.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k = 2 все линейные размеры увеличиваются в 2 раза; при k = 1/2 они уменьшаются в 2 раза — форма остается той же, меняется масштаб.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площадь и объем при увеличении масштаба
</a:t>
            </a:r>
            <a:endParaRPr lang="en-US" sz="217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линейного масштаба в 3 раза объем увеличивается в 27 раз, поэтому изменения быстро становятся «заметно больше».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площадями показывает: объем чувствительнее к масштабу, и именно кубический закон объясняет это расхождение.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подобия: при переходе k объем умножается на k³ (школьный курс геометрии, 10 класс).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объема подобных тел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объем первого тела и во сколько раз увеличились соответствующие линейные размеры, второй объем находится точным умножением на куб коэффициента. Это переносит расчет от масштаба к вместимости.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подобных тел отношение объемов равно кубу коэффициента подобия: V₂ / V₁ = k³. Значит, чтобы получить новый объем, нужно умножить исходный на k³.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коэффициента подобия, площади и объема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при росте k множители площади и объема ведут себя по разным степеням масштаба.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k заметно сильнее увеличивает объем, чем площадь: рост идет по кубу.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 в школьной геометрии: площади масштабируются как k², объемы — как k³.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объемы подобных тел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школьных задач на подобие: сначала находят k по линейным размерам, затем применяют кубический закон объемов.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призмы и параллелепипеды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геометрия ребер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призм и параллелепипедов все соответствующие ребра, высоты и диагонали относятся как один и тот же коэффициент k. Поэтому формы остаются неизменными, меняется только масштаб.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линейный масштаб k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перейти от одного тела к другому, достаточно знать, во сколько раз увеличились линейные размеры. Отношения высот и диагоналей автоматически совпадут с этим же k, без дополнительных измерений.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растет как k³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пропорции добавляется «третье измерение», объем подчиняется кубическому закону: V₂ / V₁ = k³. Это особенно важно при сравнении коробок, упаковки и макетов.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пирамиды и конусы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«подобие» видно на сечениях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пирамид и конусов совпадают формы оснований и сохраняются углы наклона боковых ребер или образующих. Поэтому «геометрический силуэт» остается тем же, но высота и радиус увеличиваются вместе. Именно это позволяет переносить расчеты с одной фигуры на другую.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рост объема при удвоении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линейные размеры увеличиваются в 2 раза, объем возрастает в 8 раз. Это хорошо иллюстрируется сравнением двух конусов: увеличенный радиус и высота дают мощный прирост вместимости. Так кубический закон становится очевидным в реальных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рост объема при увеличении масштаба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увеличивается с 2 до 4, объем не удваивается, а возрастает в 8 раз: 8 → 64. Это и есть «кубическая чувствительность».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объем подчиняется закону k³, поэтому при переходе от модели к реальному объекту вместимость меняется драматически.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подобия: V₂ / V₁ = k³ (школьный курс геометрии, 10 класс).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шары подобны: форма полностью задаётся радиусом. Поэтому при изменении масштаба объём растёт по закону k³, и даже небольшое увеличение радиуса даёт заметный прирост вместимости.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 в школьной геометрии (10 класс), формула объёма шара V=4/3πr³.
</a:t>
            </a:r>
            <a:endParaRPr lang="en-US" sz="719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 в 10 раз, объём возрастёт в 1000 раз — это следствие кубической зависимости.
</a:t>
            </a:r>
            <a:endParaRPr lang="en-US" sz="189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3245" y="914638"/>
            <a:ext cx="6097560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подобие и объем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подобие легко перепутать, какую степень имеет коэффициент: линейные размеры меняются как k, площади — как k², объёмы — как k³. Ниже — самые частые сбои при решении.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нарушению закона масштабирования: коэффициент должен проходить через нужную степень, а сопоставляться обязаны соответствующие размеры.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школьного курса геометрии.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чертежа и реальный объем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масштаб 1:10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сделана в 10 раз меньше оригинала по линейным размерам. То есть любой «длины» на чертеже соответствует десятикратная реальная величина.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площадь зависит от двух линейных измерений, она уменьшается в 10² = 100 раз. Визуальная «плоскость» модели похожа, но её геометрическая величина заметно меньше.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объёму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зависит от трёх линейных измерений, поэтому уменьшается в 10³ = 1000 раз. Отсюда разница по вместимости и массе между макетом и реальным объектом.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неизвестный линейный размер по объемам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решения основан на том, что для подобных тел V₂/V₁ = k³.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подобия в архитектуре и технике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Макет, который «вмещает» по-настоящему
</a:t>
            </a:r>
            <a:pPr algn="ctr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делают уменьшенные модели зданий и проверяют композицию, пропорции и сценарии движения. Чтобы оценить вместимость и объём помещений, они связывают модель и реальный объект через масштаб: объёмы считаются по k³. Это помогает планировать материалы и эксплуатационные ресурсы.
</a:t>
            </a:r>
            <a:endParaRPr lang="en-US" sz="841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и расчёт с «кубическим» масштабом
</a:t>
            </a:r>
            <a:pPr algn="ctr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проектах часто сначала моделируют объект в CAD, а затем пересчитывают параметры под нужный размер. Особенно важно помнить: при изменении масштаба «прибавка» в объёме идёт быстрее, чем кажется по картинке. Тогда точнее оцениваются расход материалов, объём резервуаров и масса конструкций.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экономия пространства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упаковки опирается на подобие форм: подбирают размеры под продукт, сохраняя геометрию. Когда меняется высота и ширина, объём тары растёт по кубическому закону, поэтому быстро меняются количество содержимого и эффективность логистики. Так макет превращается в расчёт, а не только в рисунок.
</a:t>
            </a:r>
            <a:endParaRPr lang="en-US" sz="8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линейного, площадного и объемного роста
</a:t>
            </a:r>
            <a:endParaRPr lang="en-US" sz="2353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от k=2 к k=4 линейный размер меняется лишь вдвое, а объём — в 8 раз. Поэтому «куб» всегда заметнее на практике.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степени k создают разную чувствительность к масштабу: k² влияет умеренно, а k³ резко усиливает изменения. Это ключ к уверенным расчётам.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подобия: линейный масштаб k, площади k², объёмы k³. Примеры для k=2,3,4.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задача: найти коэффициент подобия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объёмы двух подобных тел, сначала вычисляют отношение V₂/V₁. По закону подобия оно равно k³, поэтому дальше нужен переход от куба к корню.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извлекают кубический корень: k = ∛(V₂/V₁). Это и есть коэффициент подобия, который переводит любую соответствующую длину или радиус одного тела в другое.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отношении объёмов 27:1 получаем k = ∛27 = 3. После этого искомый линейный размер находят умножением соответствующей длины на найденный k.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объемов в теме подобия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стандартные выражения для объёмов. При переходе между подобными фигурами величина объёма меняется всегда в k³ раз, даже если используется разная формула.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формулу по типу фигуры, а затем помните: масштабирование объёма одинаково для всех подобных тел — через k³.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(10 класс).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9263" y="3418649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учебных и практических задач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 масштабу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переводить модель в реальность: линейные размеры, площади и объёмы меняются по разным степеням. Это делает ответы в задачах проверяемыми и логичными.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типичных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 k, k² и k³ помогает избегать распространённых сбоев: путаницы между площадью и объёмом и неверного применения коэффициента. Это повышает надёжность решений.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вместимости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сохраняется, именно кубическая зависимость объёма объясняет резкие изменения вместимости. Умение применять k³ помогает оценивать «насколько больше» станет объект.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чертежами и макетами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на масштаб важно не путать «красивое сходство» с настоящими величинами. Закон подобия позволяет корректно сравнивать размеры и объёмы разных масштабов.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объемов подобных тел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подобных тел отношение объёмов равно кубу коэффициента подобия: V₂/V₁ = k³. Линейные размеры задают форму, площади меняются по k², а объёмы — по k³, обеспечивая точный переход между моделью и реальностью.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2026-05-13T11:02:06Z</dcterms:created>
  <dcterms:modified xsi:type="dcterms:W3CDTF">2026-05-13T11:02:06Z</dcterms:modified>
</cp:coreProperties>
</file>