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музыкальные интонации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говорить разными голосами: мягко, бодро, торжественно и загадочно.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рассказывает о чувствах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понять настроение мелодии почти без слов. По ней музыка может казаться весёлой, серьёзной, спокойной или грустной, как человеческая речь в разных ситуациях.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музыкальная интонация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интонация — это способ, которым звуки соединяются в выразительную фразу. Она помогает мелодии «говорить» и сразу передавать настроение слушателю.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интонации мы узнаём музыку так же легко, как знакомый голос. Поэтому одна мелодия может звучать ласково, строго, весело или тревожно.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интонацию влияют высота звуков, их длительность, сила звучания, темп и паузы. Даже маленькое изменение делает фразу другой по характеру.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Певучая интонация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Певучая интонация течёт мягко и спокойно, без резких скачков. Звуки словно идут друг за другом, держась за руки, и звучат очень ласково.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звучание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характер часто бывает в колыбельных, лирических песнях и тихих мелодиях. Он помогает музыке звучать душевно, как тёплая добрая история.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её можно услышать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Танцевальная интонация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Танцевальная интонация лёгкая и подвижная. В ней слышится ритм, который будто зовёт шагать, кружиться или подпрыгивать, как на весёлом празднике.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можно узнать по чётким повторениям и живому движению мелодии. Такая интонация часто встречается в вальсе, польке и народных танцах.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2" y="3217325"/>
            <a:ext cx="2737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Маршевая интонация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Маршевая музыка звучит ровно и уверенно. Её ритм напоминает дружный шаг, когда все идут вместе и не сбиваются с дороги.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шаг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Маршевая интонация помогает почувствовать решительность и отвагу. Она может звучать так, будто музыка уверенно поднимает голову и идёт вперёд.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Смелое настроение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интонации особенно слышны сильные доли и ясный пульс. Музыка как будто выстраивается в стройные ряды и держит порядок.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Собранный ритм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интонация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начинается очень мягко и негромко, чтобы не мешать покою. Она сразу создаёт ощущение уюта и заботы.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начало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постепенно убаюкивает и помогает расслабиться. В конце остаётся чувство тепла, тишины и доброй ночи.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покой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движется плавно, словно качает малыша на руках. Темп остаётся спокойным, а звуки ласково повторяются.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Покачивающееся движение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Сказочная и таинственная интонация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Таинственная интонация создаёт ощущение волшебства, будто где-то рядом скрыт секрет. В ней часто слышны тихие звуки, замедленное движение и неожиданные остановки.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музыку легко представить в ночном лесу, в замке или в сказке. Она будит воображение и заставляет слушателя внимательно прислушиваться к каждому звуку.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Радостная интонация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Радостная интонация звучит светло и открыто. Она будто улыбается слушателю и сразу поднимает настроение, как встреча с хорошим другом.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часто слышны высокие звуки, быстрый темп и живой ритм. Музыка становится лёгкой и подвижной, словно готова пуститься в пляс.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интонация похожа на праздник, игру или весёлое приветствие. Она делает мелодию особенно дружелюбной и очень запоминающейся.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Радостную музыку хочется подпевать, хлопать в ладоши и даже немного пританцовывать. Она звучит так, будто вокруг всё стало ярче и веселее.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72397" y="1474950"/>
            <a:ext cx="328500" cy="43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Грустная интонация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Грустная музыка обычно звучит неспешно и мягко. Мелодия двигается осторожно, словно задумалась и тихо опустила взгляд вниз.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движение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грустная мелодия может оставлять доброе ощущение. В ней часто слышится не только печаль, но и тихая, тёплая надежда.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надежда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интонация передаёт печаль, сожаление и размышление. Она звучит нежно, без резких движений, поэтому её хочется слушать внимательно и спокойно.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чувство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Тревожная интонация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Тревожная интонация звучит так, будто музыка прислушивается к чему-то важному. Короткие звуки и резкие повороты мелодии создают напряжение и не дают расслабиться.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интонация помогает передать волнение, опасность или тайну. Она особенно заметна в сказках, сценах погони и моментах, когда герой осторожно идёт вперёд.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такой музыке слышны внезапные остановки, тихие паузы и неровный ритм. Из-за этого возникает ощущение ожидания: вот-вот что-то произойдёт.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интонацию в музыке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услышать характер мелодии и назвать её интонацию.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3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речь помогает музыке звучать выразительно
</a:t>
            </a:r>
            <a:endParaRPr lang="en-US" sz="2673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спрашивает, радуется или удивляется, его голос меняется. Мы сразу слышим это по высоте, силе и темпу речи.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речь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речевых интонаций рождаются музыкальные. Поэтому мы легко чувствуем, где музыка будто задаёт вопрос, шутит или рассказывает что-то важное.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— узнаваемая интонация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замечает такие речевые особенности и превращает их в мелодию. Так музыка начинает «говорить» без слов.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музыка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интонации в народных песнях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песне мелодия часто строится на простых и ясных интонациях. Их легко запомнить и повторить вместе с другими людьми. Поэтому такая песня быстро становится общей, как любимая игра во дворе.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легко подхватить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интонации напоминают о работе, другие — о празднике, ласке или шутке. В них слышны привычные человеческие чувства, поэтому народные песни живут долго и переходят от старших к младшим.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хранит жизнь народа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интонации у разных героев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герой часто звучит уверенно и широко: его мелодия идёт ровно, словно он шагает вперёд и ни капельки не сомневается.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персонаж может иметь подпрыгивающую интонацию. Короткие звуки и лёгкий ритм делают его похожим на озорного шалуна, который вот-вот рассмеётся.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герой обычно окружён таинственными звуками. Мелодия становится тихой, осторожной и немного загадочной, как будто открывает дверь в сказку.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героя может меняться вместе с событием. Сначала он спокоен, потом удивлён, а затем решителен — и музыка тоже меняется вслед за ним.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длительность, сила, темп и паузы работают вместе. Стоит изменить хотя бы один из них — и настроение фразы уже другое.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признаков помогают услышать интонацию в музыке.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композитор делает интонацию заметной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может повторить короткий мотив, чтобы слушатель запомнил его сразу. Повтор делает интонацию узнаваемой, как знакомый привет.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композитор выбирает нужную окраску звука. Тогда интонация помогает быстро понять, кто звучит в музыке: герой, шутник, волшебник или строгий марш.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меняет направление мелодии, добавляет акценты и паузы. Из-за этого музыка кажется то мягкой, то колючей, то совсем тяжёлой.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интонация создаёт музыкальный образ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мелодия течёт плавно и мягко, в воображении появляется нежный образ. Он может быть похож на тихую ночь, ласковый голос или спокойную песню.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мелодия скачет или звучит тяжело, образ становится другим. Он может казаться озорным, серьёзным или даже немного грозным, как герой из сказки.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Скачущая и тяжёлая мелодия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80972" y="3217325"/>
            <a:ext cx="27375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слышны разные интонации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и балетах музыка подсказывает, что делает персонаж. Она может быть плавной, смешной, тревожной или торжественной, словно сама играет роль.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 и балеты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интонация часто меняется быстро: сначала спокойно, потом весело, а затем загадочно. Так музыка делает игру похожей на маленькое приключение.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игры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интонация помогает передать настроение текста: радость, грусть, ласку или шутку. Поэтому одна и та же мелодия может звучать очень по-разному.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музыкальных сказках интонации показывают, кто говорит или появляется на сцене. У героя, леса и волшебства обычно свои особенные звучания.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с музыкой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говорит с нами интонацией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интонации помогают услышать в мелодии настроение, характер и даже маленькую историю. Если научиться их замечать, музыка станет ещё понятнее, интереснее и ближе.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2026-05-24T20:25:22Z</dcterms:created>
  <dcterms:modified xsi:type="dcterms:W3CDTF">2026-05-24T20:25:22Z</dcterms:modified>
</cp:coreProperties>
</file>