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геометрических мест точек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точку по её свойствам, а не по измерениям.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этот метод в 7 классе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превращать словесное условие в чёткий чертёж и быстро находить искомую точку, когда важно одно или сразу несколько свойств.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геометрическое место точек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заменить поиск одной точки поиском фигуры. Сначала находят нужное множество точек, а затем выбирают среди них ту, которая подходит по всем условиям задачи.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построением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Геометрическим местом точек называют все точки плоскости, для которых выполняется одно и то же условие. Это условие должно быть точным и проверяемым на чертеже.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свойство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точки находятся на расстоянии 3 см от одной точки, они образуют окружность. Здесь важно не отдельное положение точки, а одинаковая удалённость от центра.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расстоянием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одинаково удалённые от концов отрезка, лежат на его серединном перпендикуляре. Этот факт часто используют, когда нужно найти середину или центр окружности.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Равноудалённость от отрезка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переводят условие задачи в фигуру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условии находят ключевое слово или фразу: равные расстояния, фиксированный радиус, середина, угол или прямая. Именно это свойство определяет будущую фигуру.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главное свойство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условие одно, строят одно геометрическое место. Если условий два, выполняют два построения отдельно, не смешивая их между собой и не пропуская ни одного.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нужные линии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вспоминают, какая фигура содержит все точки с таким свойством. Это может быть окружность, серединный перпендикуляр, биссектриса или параллельные прямые.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Подбирают геометрическое место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Искомая точка обычно находится там, где пересекаются построенные фигуры. После этого обязательно проверяют, выполняются ли все условия задачи без исключения.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пересечение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соответствие связывает условие задачи с конкретным построением, поэтому решение становится наглядным и удобным для проверки.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чаще всего используются четыре базовых соответствия, и именно они помогают быстро выбрать нужную фигуру.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места точек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«Метод геометрических мест точек в задачах на построение»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687198"/>
            <a:ext cx="4839600" cy="24838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условия, геометрического места и примера помогает быстрее распознавать нужное построение.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одно и то же условие почти всегда имеет устойчивое графическое выражение.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по геометрическим местам точек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 соответствующее геометрическое место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через пересечение двух мест точек
</a:t>
            </a:r>
            <a:endParaRPr lang="en-US" sz="35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603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строят геометрическое место, отвечающее первому требованию задачи. Оно задаёт все возможные положения искомой точки, но ещё не даёт окончательного ответа.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условие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020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важно убедиться, что найденная точка действительно удовлетворяет обоим условиям. Проверка защищает от ошибки, когда одна из фигур выбрана неверно.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20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21483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Искомая точка находится в месте пересечения двух построенных фигур. Если пересечений несколько, нужно проверить каждое и выбрать только подходящее.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21458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40917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строят второе геометрическое место, связанное со следующим условием. Именно оно помогает сузить поиск и убрать лишние точки на чертеже.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540892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условие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использовании метода геометрических мест точек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построение
</a:t>
            </a:r>
            <a:endParaRPr lang="en-US" sz="3306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равноудалённые от двух точек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643500" y="421354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удобно показать две одинаковые дуги, пересекающиеся по разные стороны отрезка, и прямой угол в середине. Эти элементы подчёркивают равенство расстояний.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43500" y="393199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на рисунке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43500" y="193479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точки, равноудалённые от концов отрезка, лежат на серединном перпендикуляре. Это означает, что искомое множество образует прямую, а не отдельную точку.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43500" y="165324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43500" y="3074166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середину отрезка, затем проводят через неё перпендикуляр к этому отрезку. Для построения обычно используют равные дуги циркуля из концов отрезка.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43500" y="2792616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равноудалённые от сторон угла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 — это множество точек, которые находятся на одинаковом расстоянии от сторон угла. Поэтому она делит угол на две равные части и служит важным ориентиром в построениях.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биссектрисы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биссектрисе автоматически сохраняет равные расстояния до сторон угла. Благодаря этому условие из текста сразу превращается в понятную линию на чертеже.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биссектрисы помогают находить центр вписанной окружности. Для этого достаточно построить две биссектрисы: их пересечение даёт нужную точку.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треугольнике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выделены слова-подсказки, тем быстрее находится нужное построение и проверяется правильность ответа.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можно свести к четырём главным типам, поэтому ключ к решению — распознать формулировку и выбрать соответствующую фигуру.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нужное геометрическое место по условию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«Метод геометрических мест точек в задачах на построение», 7 класс.
</a:t>
            </a:r>
            <a:endParaRPr lang="en-US" sz="11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0" y="2248184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8061" y="224818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построений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221800" y="2222675"/>
            <a:ext cx="2969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без делений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5400" y="2744625"/>
            <a:ext cx="35055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проводить прямые, соединять точки и строить отрезки нужного направления. Без шкалы она не измеряет длины, а помогает выполнять построение точно и аккуратно.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91450" y="2222675"/>
            <a:ext cx="2969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055061" y="2744625"/>
            <a:ext cx="35055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 откладывания равных расстояний и проведения окружностей. С его помощью удобно находить точки, удалённые на одинаковое расстояние от центра или от концов отрезка.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945278"/>
            <a:ext cx="4535700" cy="1967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проверка результата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полезно сравнить построение с условием задачи и убедиться, что выполнены все требования одновременно.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всегда сводится к одному вопросу: удовлетворяет ли найденная точка всем условиям сразу. Если нет, построение нужно исправить.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«Метод геометрических мест точек в задачах на построение», 7 класс.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центр описанной окружности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двух сторонах треугольника строят серединные перпендикуляры. Их пересечение даёт точку, которая одинаково удалена от всех вершин. Именно эта точка становится центром описанной окружности.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серединные линии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 найденной точки проводят окружность через одну вершину треугольника. Она автоматически пройдёт и через две другие, потому что расстояния до всех трёх вершин одинаковы. На рисунке это хорошо видно.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через вершины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стандартное решение задачи на основе биссектрис треугольника.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центра вписанной окружности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полезен, когда в условии есть не одно, а два или три ограничения для одной точки.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он даёт в задачах, где нужно совместить несколько свойств и найти единственное решение без лишних измерений.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помогает решать метод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«Метод геометрических мест точек в задачах на построение», 7 класс.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430" y="3403734"/>
            <a:ext cx="2887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находить центры описанной и вписанной окружностей, а также решать задачи, связанные с равными расстояниями внутри треугольника и около него.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темах про окружность он подсказывает, где искать центр, радиус и точки, равноудалённые от заданных объектов. Это делает построение более понятным и последовательным.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симметричных построениях метод позволяет быстро определить отражённую точку или ось симметрии. Это удобно, когда в задаче нужно сохранить одинаковые расстояния.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углов особенно важна биссектриса. Она сразу связывает словесное условие о равных расстояниях со строгим геометрическим построением и помогает найти нужную точку.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метод встречается в школьной геометрии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внимательно читать формулировку, нужное геометрическое место часто угадывается по одному ключевому слову.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формулировки в условии сразу указывают на нужную фигуру, поэтому поиск решения начинается с анализа языка задачи, а не с чертежа.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«Метод геометрических мест точек в задачах на построение», 7 класс.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 условии задачи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метода геометрических мест точек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переводится в точное геометрическое свойство, поэтому не приходится перебира́ть случайные варианты. Решение становится понятнее уже на этапе чтения задачи.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догадок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должна удовлетворять нескольким требованиям, метод помогает найти пересечение построений. Так решаются задачи на равные расстояния, симметрию и центры окружностей.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сложных условий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нужного геометрического места остаётся выполнить построение по правилам. Это помогает не пропустить важные шаги и получить аккуратный чертёж.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путь к построению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геометрических мест точек помогает превратить словесное условие в ясный чертёж и найти искомую точку без лишних измерений и случайных догадок.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Метод, который делает построение понятным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2026-05-29T02:08:45Z</dcterms:created>
  <dcterms:modified xsi:type="dcterms:W3CDTF">2026-05-29T02:08:45Z</dcterms:modified>
</cp:coreProperties>
</file>