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искусства и религиозных верований
</a:t>
            </a:r>
            <a:endParaRPr lang="en-US" sz="2203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Первобытные рисунки, украшения и обряды открывают духовный мир древних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мы знаем о древних верованиях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изучают пещерные рисунки, предметы из могил, фигурки и следы обрядов. Эти находки помогают понять, как люди объясняли мир, передавали символы и сохраняли традиции.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изображений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45,5 тысячи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Индонезии найдено изображение животного, возраст которого не менее 45,5 тысячи лет. Это один из самых ранних известных примеров художественного образа.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36–37 тысяч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пещере Шове во Франции сохранились рисунки позднего палеолита. Они показывают, что люди очень рано научились передавать образы животных на стенах пещер.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палеолит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эту эпоху пещерное искусство стало особенно заметным. Оно доказывает, что способность создавать изображения возникла задолго до письменности и городов.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Пещерная живопись как источник знаний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рисунки помогают узнать, каких зверей видели древние люди. На стенах изображали бизонов, лошадей, оленей и мамонтов, то есть животных, которые были особенно важны для жизни охотников.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знаменитых мест — Ласко во Франции и Альтамира в Испании. Их рисунки показывают высокий уровень наблюдательности и умение передавать движение, форму и силу животных.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Краски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изображений использовали охру, уголь и минеральные краски. Иногда древние художники наносили цвет прямо пальцами или примитивными кистями, сделанными из подручных материалов.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рисунков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изображения были не только украшением. Они отражали представления людей о важном, связанном с охотой, успехом и, возможно, с миром священного.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 приемы древних художников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24691" y="104567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основы
</a:t>
            </a:r>
            <a:pPr algn="l" indent="0" marL="0">
              <a:lnSpc>
                <a:spcPct val="100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мастера выбирали стены пещер, кости или камень. Поверхность могли заранее очистить, выровнять и подготовить, чтобы изображение было заметнее и сохранялось дольше.
</a:t>
            </a:r>
            <a:endParaRPr lang="en-US" sz="1098" dirty="0"/>
          </a:p>
        </p:txBody>
      </p:sp>
      <p:sp>
        <p:nvSpPr>
          <p:cNvPr id="13" name="Text 3"/>
          <p:cNvSpPr txBox="1"/>
          <p:nvPr/>
        </p:nvSpPr>
        <p:spPr>
          <a:xfrm>
            <a:off x="1124691" y="180384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краски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ход шли охра, древесный уголь и глина. Чтобы получить краску, их смешивали с водой, жиром или слюной, добиваясь нужной густоты и цвета.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691" y="256201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Подручные инструменты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работы использовали каменные орудия, кость и иногда собственные руки. Это позволяло проводить линии, наносить точки и создавать отпечатки ладоней.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691" y="332018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Контуры животных часто обводили несколькими линиями. Так древние художники показывали рога, лапы, спину и изгиб тела, создавая ощущение движения.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24691" y="407837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готовили не спонтанно, а обдуманно. Видно, что мастер стремился не просто нарисовать зверя, а передать его значимость и характер.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наиболее частые сюжеты в древнем искусстве. Она показывает, что люди особенно часто обращались к образам животных и знакам.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первобытного искусства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животных связано с их ролью в жизни охотников: они кормили, пугали и вызывали уважение.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урока; условная учебная схема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древние люди рисовали животных
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были главным объектом охоты, а значит — основой питания. Изображая их, люди как будто старались лучше понять добычу и подготовиться к встрече с ней.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и 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 могли быть опасны для человека. Поэтому их рисовали не только как добычу, но и как сильных существ, заслуживающих особого внимания и осторожности.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Охотничьи обряды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исследователи связывают такие рисунки с обрядами перед охотой. Люди могли верить, что изображение помогает получить удачу и обеспечивает успех всей группе.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точно изобразить зверя, древний художник должен был внимательно следить за его движениями, телом и повадками. Это развивало память и наблюдательность.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связанное с обрядом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наблюдение за природой превращалось в изображение и ритуал.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бусины из раковин и камня выглядели просто, но требовали времени и умения. Их нанизывали в ожерелья, которые могли показывать принадлежность к группе или особое положение человека в общине.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Бусины из раковин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из зубов животных и кости носили не только ради красоты. Такие предметы могли напоминать об удачной охоте, служить знаком силы или рассказывать о личных достижениях владельца.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Зубы, кости, подвески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первобытного человека украшение было частью образа и знаком памяти. Оно показывало, что люди уже умели придавать вещам значение, выходящее за пределы повседневной пользы.
</a:t>
            </a:r>
            <a:endParaRPr lang="en-US" sz="1134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 с особым смыслом
</a:t>
            </a:r>
            <a:endParaRPr lang="en-US" sz="148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украшения и признаки самосознания
</a:t>
            </a:r>
            <a:endParaRPr lang="en-US" sz="204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750" y="4178821"/>
            <a:ext cx="449400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знаки и первые символы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точки, полосы и линии встречаются на стенах пещер в разных частях света. Они могли быть счетом, отметкой или знаком, смысл которого сегодня уже невозможно точно восстановить.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и линии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Сетки, штрихи и повторяющиеся фигуры показывают, что древние люди умели создавать условные обозначения. Такие изображения уже не просто копировали природу, а передавали идею.
</a:t>
            </a:r>
            <a:endParaRPr lang="en-US" sz="979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Сетки и узоры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Отпечаток ладони — один из самых выразительных древних знаков. Он словно оставляет присутствие человека рядом с изображением и напоминает о его личном участии в создании рисунка.
</a:t>
            </a:r>
            <a:endParaRPr lang="en-US" sz="953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ладоней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на стенах не были письмом, но они развивали умение передавать смысл символами. Это важный этап в истории культуры, который подготовил появление письменности.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письму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16479"/>
            <a:ext cx="4646100" cy="18379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древних находок по эпохам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материалы по древнему искусству и погребальным обрядам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эпохи показывают, как менялись формы искусства и верований вместе с жизнью людей: от охотников палеолита до более сложных обществ бронзового века.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развивалось общество, тем разнообразнее становились изображения, символы и религиозные представления.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и представления о жизни после смерти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 могиле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захоронениях археологи находят пищу, украшения, орудия и красную охру. Такие находки говорят, что умершему придавали особое значение и готовили его к иной жизни.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поза тела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человека укладывали в определённом положении, а рядом оставляли вещи, нужные при жизни. Это показывает, что похороны были не просто прощанием, а важным обрядом.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душе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факт бережного захоронения помогает понять: люди думали о том, что происходит после смерти. Они старались защитить умершего и сохранить связь с ним.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верований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Погребальный обряд — один из самых ясных следов религиозных представлений. Он показывает, что древние люди верили в невидимый мир и в особую силу ритуала.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Погребальный инвентарь помогает понять, что вещи клали не случайно: они отражали привычный уклад жизни, важные занятия и особое отношение к умершему.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находят в древних погребениях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орудия и украшения; частая охра подчёркивает ритуальный смысл погребений.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археологических находок из древних захоронений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тысяч лет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назад была создана Венера Виллендорфская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возраст показывает, что представления о плодородии и защите семьи появились очень давно и занимали важное место в жизни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Венеры Виллендорфской по археологическим данным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 считался посредником между людьми и духами природы, животных и предков. Он мог «спрашивать» у невидимого мира совета и помогать общине перед охотой, болезнью или трудным событием. Его роль была связана с уважением и страхом.
</a:t>
            </a:r>
            <a:endParaRPr lang="en-US" sz="1014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между мирами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обрядах использовали маски, бубны, костюмы из шкур, кости и перья. Такие вещи помогали создать особую атмосферу и показать, что человек входит в священное действие. Они отличались от обычных предметов повседневной жизни.
</a:t>
            </a:r>
            <a:endParaRPr lang="en-US" sz="1051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силы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Обряд объединял людей: он помогал всем вместе переживать тревогу, надеяться на удачу и чувствовать защиту. Поэтому шаманские действия были важны не только для одного человека, но и для всей группы.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для общины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шамана и ритуала в древнем мире
</a:t>
            </a:r>
            <a:endParaRPr lang="en-US" sz="21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менялись верования людей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опыт жизни, страх перед природой и обряды постепенно усложняли представления древних людей о мире.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искусство и религия были связаны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на неизвестное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 людей не было научных объяснений, рисунки и обряды помогали понять дождь, засуху, смену времён года и другие явления природы. Это делало мир менее пугающим.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на удачу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сбор пищи и безопасность зависели от множества случайностей. Поэтому изображение зверя, танец или песня могли восприниматься как способ привлечь удачу и защиту.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вместо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Рисунок, фигурка или знак передавали важный смысл без письма. Так древние люди выражали уважение к силам природы, страх перед ними и надежду на помощь.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племени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вера объединяли людей в группе. Совместный ритуал помогал помнить общие правила, традиции и представления о том, что важно для всех.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59" y="1515502"/>
            <a:ext cx="5826681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памятники древнего искусства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 памятникам пещерного искусства: Шове, Ласко, Альтамира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памятники помогают сравнить раннее искусство разных регионов и понять, как давно человек начал создавать выразительные изображения.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искусство возникало в разных странах независимо и уже очень рано достигло высокого уровня выразительности.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археологов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верования появились задолго до городов, письма и государства. Это значит, что духовная жизнь человека началась очень рано и развивалась вместе с его бытом.
</a:t>
            </a:r>
            <a:endParaRPr lang="en-US" sz="1341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находок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Погребения, украшения, фигурки и рисунки помогают узнать не только о вещах, но и о мыслях людей. По ним видно, что древние люди умели создавать символы и смыслы.
</a:t>
            </a:r>
            <a:endParaRPr lang="en-US" sz="1379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находки показывают работу памяти, воображения и наблюдательности. Человек уже не только добывал пищу, но и пытался объяснить мир вокруг себя.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изображения и обряды стали основой для дальнейшего развития культуры разных народов. Они связали практическую жизнь с представлениями о мире и человеке.
</a:t>
            </a:r>
            <a:endParaRPr lang="en-US" sz="13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от выживания к пониманию мира
</a:t>
            </a:r>
            <a:endParaRPr lang="en-US" sz="251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рисунки, украшения, статуэтки и погребения показывают: древние люди стремились не только выжить, но и объяснить мир, выразить чувства и сохранить важные представления для своей общины.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2026-06-02T04:41:07Z</dcterms:created>
  <dcterms:modified xsi:type="dcterms:W3CDTF">2026-06-02T04:41:07Z</dcterms:modified>
</cp:coreProperties>
</file>