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и административно-территориальное деление: как устроено пространство государства
</a:t>
            </a:r>
            <a:endParaRPr lang="en-US" sz="2553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подхода к территории: научный анализ и система управления.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государству делить территорию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никогда не бывает одинаковой: различаются природа, население, транспорт и хозяйство. Деление помогает сравнивать регионы, точнее управлять ими и понимать, как менялась страна вместе с историей и экономикой.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как метод пространственного анализа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сходства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позволяет отделить на карте территории, близкие по одному или нескольким признакам, чтобы увидеть не случайное соседство, а реальные пространственные закономерности.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расчет берут природные, экономические, социальные, транспортные и демографические показатели. Набор признаков зависит от цели исследования и масштаба карты или статистики.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формируются природные, экономические, аграрные, рекреационные, транспортные и демографические районы. Каждый из них отвечает на свой вопрос о жизни территории.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Несовпадающие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участок может входить в несколько районов сразу, если сравнение ведется по разным критериям. Поэтому границы районирования всегда зависят от выбранной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районирование: рельеф, климат, почвы, ресурсы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 выделяют по устойчивым различиям температуры, увлажнения и сезонности. Именно климат во многом определяет, какие природные комплексы могут сформироваться на территории.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 низменности по-разному влияют на водный режим, почвы и расселение. В России особенно заметна высотная поясность в горных областях.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почв и состав растительности помогают отличать тундру, тайгу, степь и лесостепь. Эти признаки связаны между собой и образуют устойчивые природные сочетания.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ресурсы, леса, полезные ископаемые и условия земледелия тоже участвуют в районировании. Они показывают, как природа влияет на возможное использование территории человеком.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районирование: различия в хозяйственной специализации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объемы, а разные профили специализации районов России, сформированные природными ресурсами, транспортным положением и историей освоения.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территорий неодинакова: каждый район выполняет свою функцию в хозяйстве страны и связан с определенными ресурсами и путями сообщения.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географии России; данные о специализации районов в обобщенном виде.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района от признаков к границам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пространственные признаки превращаются в условные границы района.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районирования: сравнение по признаку и назначению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каждого вида районирования своя логика: одни границы объясняются природой, другие — хозяйством, правом или культурой.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разных видов районирования почти никогда не совпадают полностью, потому что они отвечают на разные исследовательские и управленческие задачи.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школьной географии и обществознания.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деление как правовой каркас управления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деление закрепляется законами и нормативными актами. Оно задает понятную структуру территории, которую признают органы власти, учреждения и жители.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и подчинение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деление определяется, кто за что отвечает: какие решения принимаются на уровне субъекта, района, города или поселения, и как они связаны между собой.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систему входят субъект Федерации, район, округ, город, поселение и муниципальное образование. Эти уровни образуют управленческую иерархию большой страны.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делает возможным учет населения, планирование бюджета, организацию услуг и контроль исполнения решений. Без него управление крупной территорией было бы неустойчивым и запутанным.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административного деления в 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федеративное государство, поэтому основой устройства являются субъекты Федерации. Они обладают разным статусом, но участвуют в общей системе государственной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уровня субъекта располагаются районы, округа и города, которые помогают организовать управление крупными и средними территориями, а также распределить обязанности между органами власти.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районы, городские округа, городские и сельские поселения решают вопросы местного значения. Именно здесь особенно заметна связь управления с повседневными нуждами людей.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полномочий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система позволяет распределять бюджетные ресурсы, полномочия и ответственность между центром и территориями, чтобы управление было более точным и управляемым.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Федерации: примеры правового и географического разнообразия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правовой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 различаются не только размерами, но и статусом. Республика, край, область и город федерального значения имеют свои особенности в системе управления.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имеет собственную конституцию и может устанавливать государственные языки наряду с русским. Это отражает ее историческую и культурную специфику.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и 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и область обычно имеют устав и встроены в общую федеральную систему. Их различия прежде всего связаны с историей формирования, а не с особой логикой управления.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федерального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 Севастополь выполняют особые управленческие функции. Их статус связан с крупной численностью населения, значением для страны и сложной городской структурой.
</a:t>
            </a:r>
            <a:endParaRPr lang="en-US" sz="11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административные решения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меняет масштаб повседневных связей: чем дальше жители от центров, тем важнее транспорт и выездные услуги.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усиливает нагрузку на инфраструктуру, а низкая — повышает стоимость обслуживания и делает центры управления более значимыми.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школьной географии расселения; точные статистические данные не использованы.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эволюция деления территорий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период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делилась на губернии и уезды, чтобы управлять огромным пространством и собирать налоги. Деление отражало прежде всего административные нужды государства.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1993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изменения усилили роль субъектов Федерации и закрепили федеративные принципы. Территориальная организация стала учитывать распределение полномочий между центром и регионами.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этап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областей, районов и краев подчинялась плановой экономике, размещению предприятий и задачам централизованного управления. Территориальная схема стала инструментом хозяйственного планирования.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Муниципальная реформа 2000-х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самоуправление было оформлено как отдельный уровень управления. Это приблизило решение части вопросов к населению и уточнило границы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район связан с управленческим центром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людей, ресурсов, информации и решений между центром и периферией района.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район, муниципалитет, экономический район: в чем различие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 тот же участок территории может одновременно быть объектом управления, самоуправления и научного анализа.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деления различаются по цели, поэтому их границы редко совпадают полностью; каждое деление решает свою практическую задачу.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географии и обществознания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деление помогает точно считать жителей, отслеживать миграцию и оценивать, где нужны новые школы, поликлиники и транспортные маршруты.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налоги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делению проще распределять полномочия, собирать налоги и организовывать выборы, не смешивая задачи разных уровней власти и ответственности.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учитывают дороги, расстояния и центры обслуживания, чтобы строить больницы, коммунальные сети и транспорт там, где они реально востребованы.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географии деление превращает страну в систему сопоставимых территорий, где можно видеть неравенство развития и обоснованно направлять инвестиции.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деление нужно государству и обществу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границы районов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факторы действуют вместе: река, дорога или горный хребет могут изменить и хозяйственные связи, и выбор управленческого центра.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расселение чаще всего задают каркас района, а природные и административные факторы уточняют его границы.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факторов по материалам школьной географии; не является статистическим измерением.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границы не совпадают с жизнью территории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обслуживает несколько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центр притягивает людей из соседних территорий, хотя формально они подчиняются разным административным единицам. На карте это выглядит как прямые линии границ, а в реальности — как единое пространство поездок, работы и услуг.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периферия и длинные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восточных районах населённые пункты могут быть очень далеко друг от друга и от центра управления. Тогда одна административная граница охватывает территории с разными условиями жизни, хотя на карте они выглядят одинаково.
</a:t>
            </a:r>
            <a:endParaRPr lang="en-US" sz="13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деление территории при реформе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принятия решений при изменении границ и полномочий.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устроено в разных странах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регионы и департаменты образуют чёткую иерархию управления. Она помогает распределять ответственность между центральной властью и местными структурами, сохраняя единую систему администрирования.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Соединённых Штатах штаты обладают широкими полномочиями, а округа обеспечивают более близкий к населению уровень управления. Такая схема отражает федеративное устройство страны и её большую территорию.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провинции и уезды образуют многоступенчатую административную систему. Она позволяет управлять огромным населением и согласовывать решения на разных уровнях территориальной организации.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в названиях и статусе единиц, все страны используют деление для учёта населения, организации власти и распределения ресурсов. Административная карта всегда связана с историей и расселением.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становится понятной, когда её и изучают, и организуют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показывает различия территории, а административное деление превращает их в управляемую систему. Именно поэтому география помогает не только описывать страну, но и понимать, как она работает.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2026-06-03T06:00:20Z</dcterms:created>
  <dcterms:modified xsi:type="dcterms:W3CDTF">2026-06-03T06:00:20Z</dcterms:modified>
</cp:coreProperties>
</file>