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Раслау һәм инкяр җөмләләр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Әйдә, җөмләләрдә барлык белән юклыкны аерабыз!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өчен бу тема мөһим?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тема сөйләмне төгәл итә: «Мин укыйм» һәм «Мин укымыйм» — ике төрле мәгънә. Бер генә кушымча да җөмләнең эчтәлеген үзгәртә ала, шуңа күрә дөрес сөйләү һәм язу өчен бу кагыйдә кирәк.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Раслау җөмләсе нәрсә ул?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Раслау җөмләсе берәр нәрсәнең барлыгын, булуын яки үтәлүен хәбәр итә. Ул фактны раслый һәм тыңлаучыга хәлнең чыннан да шулай булуын аңлата.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Мондый җөмләләрдә еш кына «бар», «була», «эшли», «ясый» кебек мәгънәләр сизелә. Алар эшнең барачагын түгел, ә хәзер инде барлыгын күрсәтә.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Мәсәлән: «Кояш балкый», «Без мәктәпкә барабыз», «Сыйныфта китаплар бар». Бу җөмләләрдә юклык түгел, ә барлык һәм үтәлү турында сүз бара.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Инкяр җөмләсе нәрсә ул?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Инкяр җөмләсе эшнең, хәлнең яки билгенең булмавын белдерә. Ул нәрсә дә булса юк икәнен, эш башкарылмаганын яки фикернең кире кагылуын әйтә.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Мондый җөмләләрдә юклык аермачык күренә: берәр нәрсә булмый, эш эшләнми, сыйфат кабул ителми. Шуңа күрә мәгънәсе раслаудан киресенчә була.
</a:t>
            </a:r>
            <a:endParaRPr lang="en-US" sz="1193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Мәсәлән: «Кояш балкымый», «Без мәктәпкә бармыйбыз», «Сыйныфта китаплар юк». Бу җөмләләрдә барлык түгел, ә юклык хәбәр ителә.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 үк фикер — ике төрле җөмлә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Фикер үзгәрми, мәгънә үзгәрә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Карточкалар белән чагыштыру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 үк тема турында сөйләсәк тә, җөмләнең төре башкача була ала. «Мин рәсем ясыйм» һәм «Мин рәсем ясамыйм» — бу инде ике төрле хәбәр.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Шуны күзгә күренеп аңлату өчен бер карточкада яшел «бар», икенчесендә кызыл «юк» билгесе була ала. Балаларга бу аерма шунда ук истә кала.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Инкярны белдерә торган сүзләр һәм формалар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Мисаллар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Инкяр төрле юл белән ясала ала. «Ул монда юк», «Мин бүген җырламыйм», «Бу минем дәфтәр түгел» — өч төрле, ләкин барысы да юклыкны әйтә.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«-мый/-ми»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кушымчалар фигыльдә эшнең башкарылмавын белдерә. «Ул йокламый», «мин укымыйм» кебек җөмләләрдә хәрәкәт кире кагыла.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«Түгел»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сүз билгене кире кага. «Бу китап минеке түгел» җөмләсендә предмет бар, ләкин ул минеке дигән фикер кире кагыла.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«Юк»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сүз предметның яки кешенең булмавын күрсәтә. «Песи монда юк» дигәндә, без песи монда икәнен түгел, ә булмаганын әйтәбез.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Җөмләне ничек танып була?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Җөмләне укып, барлык яки юклык турында әйтелүен тикшерәбез.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Раслау җөмләләренә мисаллар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«Безнең сыйныф дус» — кыска, ләкин төгәл раслау җөмләсе. Ул сыйныф турында уңай хәбәр бирә һәм барлыкны күрсәтә.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«Әни тәмле аш пешерә» җөмләсендә эш башкарыла. Монда эшнең баруы ачык әйтелә, шуңа ул раслау була.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«Бүген кояшлы көн» — һава торышы турында хәбәр итә. Җөмләдә хәлнең барлыгы күренә, инкяр юк.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«Мин дәрескә әзер» дигәндә, әзерлек барлыгы белдерелә. Бу җөмлә дә фактны раслый һәм төгәл мәгънә бирә.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Инкяр җөмләләренә мисаллар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«Безнең сыйныф кечкенә түгел» җөмләсендә билге кире кагыла. Монда кечкенәлек булмавы әйтелә, шуңа җөмлә инкяр була.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«Әни бүген аш пешерми» — эш башкарылмавын күрсәтә. Пешерү юк, димәк, җөмләдә юклык бар.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«Бүген яңгыр яумый» җөмләсендә табигать күренеше кире кагыла. Яңгырның булмавы төгәл әйтелә.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«Мин дәрескә әзер түгел» дигәндә, әзер булмау белдерелә. Монда «түгел» сүзе җөмләнең мәгънәсен кирегә 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төп ярдәмче инкярны тиз танырга булыша.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Инкярны күрсәтү өчен нәкъ шушы өч ярдәмче еш очрый. Алар җөмләнең мәгънәсен шунда ук юклыкка борып куя.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Инкяр сүзен дөрес урнаштыру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Инкяр өлешен таб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«Юк», «түгел» яки «-мый/-ми» сүзен җөмләнең мәгънәсенә туры килгән урынга куй. Шунда җөмлә табигый һәм аңлаешлы яңгырый.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Җөмләне башта укы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Башта җөмләне тулысынча укып чык. Ул нәрсә турында сөйли икәнен аңла. Шуннан соң гына инкяр сүзенең кайда кирәклеген билгелә.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Тәртипне тикшер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Сүзләрнең урыннарын яңадан кара. «Мин китап укымыйм» кебек төзелеш дөрес була. Тәртип бозылса, җөмлә кытыршы яңгырый.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Раслаудан инкярга күчерү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Раслау җөмләсен инкярга әйләндергәндә, җөмләнең мәгънәсен капма-каршы якка бору кирәк. Моның өчен еш кына бер генә сүз яки кушымча җитә.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Мәсәлән, «Укучы җавап бирә» җөмләсендә эш бара, ә «Укучы җавап бирми» җөмләсендә ул башкарылмый. Яшел юлдан кызылга күчү шундый үзгәрешне күрсәтә.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13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500" y="1498325"/>
            <a:ext cx="267600" cy="267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Сорау җөмләләре белән бутамыйбыз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итү максаты саклана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«Мин укыйм» һәм «Мин укымыйм» җөмләләре хәбәр итә. Сорау билгесе булганда гына җөмлә сорауга әйләнә, ә мәгънәсе үзгәрми түгел, ә максаты үзгәрә.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 үк сүзләр төрле була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 үк сүзләр раслау, инкяр һәм сорау җөмләләрендә кулланыла ала. Төп аерма — җөмләнең нинди максат белән әйтелүендә.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Сорау җавап көтә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Сорау җөмләсе әңгәмәдәшнең җавабын көтә. «Син укыйсыңмы?» дигән җөмлә хәбәр итми, ә белергә 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Көндәлек сөйләмдә куллану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Дәрестә балалар кыска раслау җөмләләрен еш әйтә: «Мин әзер», «Без башладык». Болар уйны тиз һәм ачык җиткерергә ярдәм итә.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Өйдә һәм уенда инкяр җөмләләре дә кирәк: «Мин әзер түгел», «Без уйнамыйбыз». Аларның ярдәмендә ризалык та, кире кагу да әйтелә.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Кыска җөмләләр сөйләмне җиңел итә. Берничә сүз белән дә күп нәрсә аңлатып була, шуңа күрә аларны дөрес куллану бик мөһим.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Кечкенә хикәядә җөмлә төрләре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тулырак яңгырый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Раслау һәм инкяр җөмләләре бергә кулланылса, текст кызыклырак була. Укучы вакыйганы да, аның кире якларын да яхшырак аңлый.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Аннары юклык күрсәтелә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Инкяр җөмләсе көтелмәгән деталь өсти: песи юк, балалар ашыкмый. Шушы үзгәреш хикәяне җанлырак һәм төгәлрәк итә.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Башта хәлне сурәтләү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Хикәя еш кына раслау җөмләләреннән башлана. Алар вакыйганы күрсәтә: кояш чыкты, чыпчыклар сайрый, балалар бакчага җыена.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Иң еш очрый торган ялгышлар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Инкяр сүзен төшереп калдыру җөмләнең мәгънәсен боза. «Мин укыйм» белән «Мин укымыйм» бертөрле түгел, шуңа һәр сүзне игътибар белән тикшерергә кирәк.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«Юк» белән «түгел»не бутау да еш очрый. «Юк» предметның булмавын күрсәтә, ә «түгел» сыйфат яки билгенең кире булуын белдерә.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«-мый/-ми» кушымчасын дөрес ялгау мөһим. «Йөгерми» дөрес, ә ялгыш язылган форма җөмләне аңлаешсыз итә ала.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Җөмләне яңадан укымыйча калу күп хаталар китерә. Текстны тикшерсәң, мәгънә дә, форма да тизрәк дөресләнә.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нче сыйныф укучысы өчен кагыйдә бер җөмләгә сыйдырыла: «бар» булса — раслау, «юк» булса — инкяр.
</a:t>
            </a:r>
            <a:endParaRPr lang="en-US" sz="184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кыска кагыйдә җөмлә мәгънәсен тиз танырга ярдәм итә. Ул өйрәнүне җиңеләйтә һәм хәтердә озаграк кала.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нче сыйныф өчен тема буенча дәрес материалы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Күнегү өчен мисаллар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Беренче парны чагыштыр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«Күбәләк оча» һәм «Күбәләк очмый» җөмләләрен укы. Бер генә кушымча өстәлүе белән мәгънә ничек үзгәргәнен күр.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Өченче парны әйтеп бир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«Мин рәсем ясыйм» белән «Мин рәсем ясамыйм» җөмләләрен чагыштыр. Бер үк фикернең ике төрле яңгыравын аңла.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Икенче парны кара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«Дустым көлә» һәм «Дустым көлми» җөмләләрендә эшнең бармы-юкмы икәнен билгелә. Инкяр сүзен шунда ук табарга өйрән.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Төп билгеләрне кабатлау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Раслау җөмләсе берәр фактны хәбәр итә: эш башкарыла, хәл бар, яки билге күзәтелә. Ул тыңлаучыга «бар» дигән мәгънәне җиткерә.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Инкяр җөмләсе юклыкны күрсәтә. Аңарда еш кына «юк», «түгел», «-мый/-ми» очрый, һәм алар эшнең булмавын яки билгенең кире булуын белдерә.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Җөмләләрне чагыштырып уку бик файдалы. Шунда кечкенә генә үзгәрешнең мәгънәне ничек үзгәртүе ачык күренә.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Раслау һәм инкяр җөмләләрен аера белү сөйләмне төгәлрәк итә. Бер сүз яки кушымча бөтен мәгънәне үзгәртә ала. Шуңа һәр җөмләне игътибар белән укы!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Ике җөмлә төре — ике төрле мәгънә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2026-05-21T13:15:37Z</dcterms:created>
  <dcterms:modified xsi:type="dcterms:W3CDTF">2026-05-21T13:15:37Z</dcterms:modified>
</cp:coreProperties>
</file>