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7. In the Country: природа, дом, животные и занятия на свежем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деревне, ферме и природе по-английски.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деревню, ферму, дом, погоду и природу, а также говорить, что находится рядом. Для 5 класса особенно важны простые слова и модели предложений, чтобы уверенно называть предметы и описывать картинки.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Country: жизнь за городом и новая лексика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025" y="193432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45725" y="1934328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местность: основные объекты и слова
</a:t>
            </a:r>
            <a:endParaRPr lang="en-US" sz="2584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 — одно из самых полезных слов темы. В саду растут растения, рядом можно отдыхать и гулять, а описание часто включает fresh, lovely и clean.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свежий воздух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природа
</a:t>
            </a:r>
            <a:pPr algn="r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часто видны поле, лес и река. Такие места обычно кажутся просторными, зелёными и спокойными, поэтому их легко описывать словами quiet, green и peaceful.
</a:t>
            </a:r>
            <a:endParaRPr lang="en-US" sz="1531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дорога
</a:t>
            </a:r>
            <a:pPr algn="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countryside важны слова village, house и road. Они помогают назвать место, где живут люди, и показать, как дом связан с окружающей местностью и дорогой.
</a:t>
            </a:r>
            <a:endParaRPr lang="en-US" sz="1488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описаний нужно уметь говорить, что рядом есть farm, forest или river. Такие слова помогают строить простые предложения и лучше понимать карту или картинку.
</a:t>
            </a:r>
            <a:endParaRPr lang="en-US" sz="1341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обычно ассоциируется с тишиной и покоем. Поэтому для неё подходят слова quiet, peaceful и fresh, которые передают особую атмосферу за городом.
</a:t>
            </a:r>
            <a:endParaRPr lang="en-US" sz="15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 ферме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ферме часто живут cow, horse, sheep, hen, duck, pig, dog и cat. Эти слова помогают описать картинку, назвать животных и рассказать, кого можно увидеть рядом с домом или в загоне.
</a:t>
            </a:r>
            <a:endParaRPr lang="en-US" sz="1496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Постройки фермы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Unit 7 важно знать слова barn, stable, farmhouse и fence. Они помогают показать, где живут животные, где хранится корм и как выглядит настоящая ферма.
</a:t>
            </a:r>
            <a:endParaRPr lang="en-US" sz="1617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иллюстрация может включать сарай, загон, трактор, сено и животных на пастбище. Такие детали сразу создают узнаваемую сельскую сцену и поддерживают новую лексику.
</a:t>
            </a:r>
            <a:endParaRPr lang="en-US" sz="1433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и сельские животные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сравнение по основным признакам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countryside отличается от city в повседневной жизни и в описании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транспорта и шума, а в деревне — пространства, свежего воздуха и зелени.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7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обычный день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дня в countryside: утро, день и вечер с типичными действиями.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 countryside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flowers, new leaves and young grass. Природа становится светлее и живее, а деревенские пейзажи особенно хорошо подходят для описания.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
</a:t>
            </a:r>
            <a:pPr algn="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harvest, а листья становятся yellow, orange and red. Это время помогает запомнить слова о сборе урожая и изменениях в природе.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часто становится snowy, cold and quiet. В деревне зимой особенно заметны тишина, снег и холодный воздух.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сады выглядят яркими и зелёными. В это время на улице много света, поэтому легко говорить о прогулках, работе в саду и отдыхе на 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занятия в деревне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активность на улице меняется вместе с сезоном и природой.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занятий связано с летом и осенью, когда проще гулять, собирать урожай и проводить время на улице.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Unit 7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и его части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8370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дом часто окружён garden, yard, porch и path. Эти слова помогают описать пространство вокруг дома и показать, как он выглядит в countryside.
</a:t>
            </a:r>
            <a:endParaRPr lang="en-US" sz="1119" dirty="0"/>
          </a:p>
        </p:txBody>
      </p:sp>
      <p:sp>
        <p:nvSpPr>
          <p:cNvPr id="14" name="Text 3"/>
          <p:cNvSpPr txBox="1"/>
          <p:nvPr/>
        </p:nvSpPr>
        <p:spPr>
          <a:xfrm>
            <a:off x="78370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 могут быть fence и shed. Такие детали делают картинку более точной и помогают запомнить лексику по теме дома в деревне.
</a:t>
            </a:r>
            <a:endParaRPr lang="en-US" sz="1230" dirty="0"/>
          </a:p>
        </p:txBody>
      </p:sp>
      <p:sp>
        <p:nvSpPr>
          <p:cNvPr id="15" name="Text 4"/>
          <p:cNvSpPr txBox="1"/>
          <p:nvPr/>
        </p:nvSpPr>
        <p:spPr>
          <a:xfrm>
            <a:off x="783700" y="33268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обычно есть kitchen, living room и bedrooms. Эти слова нужны, чтобы назвать основные части дома и рассказать, где отдыхает и живёт семья.
</a:t>
            </a:r>
            <a:endParaRPr lang="en-US" sz="1124" dirty="0"/>
          </a:p>
        </p:txBody>
      </p:sp>
      <p:sp>
        <p:nvSpPr>
          <p:cNvPr id="16" name="Text 5"/>
          <p:cNvSpPr txBox="1"/>
          <p:nvPr/>
        </p:nvSpPr>
        <p:spPr>
          <a:xfrm>
            <a:off x="333245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запоминается дом с дымоходом, деревьями, тропинкой и небольшим садом. Такая иллюстрация делает слова темы house in the country более понятными.
</a:t>
            </a:r>
            <a:endParaRPr lang="en-US" sz="1119" dirty="0"/>
          </a:p>
        </p:txBody>
      </p:sp>
      <p:sp>
        <p:nvSpPr>
          <p:cNvPr id="17" name="Text 6"/>
          <p:cNvSpPr txBox="1"/>
          <p:nvPr/>
        </p:nvSpPr>
        <p:spPr>
          <a:xfrm>
            <a:off x="333245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можно сказать, что дом выглядит уютным, тихим и аккуратным. Простые прилагательные помогают сделать ответ понятным и естественным для 5 класса.
</a:t>
            </a:r>
            <a:endParaRPr lang="en-US" sz="11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840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9000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9205" y="1736750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07593" y="1736750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 свежем воздухе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for a walk — одно из самых простых и полезных выражений темы. Оно подходит, когда говорят о спокойной прогулке по полю, тропинке или возле дома.
</a:t>
            </a:r>
            <a:endParaRPr lang="en-US" sz="1263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Fishing обычно происходит у реки или пруда. Это занятие помогает связать лексику о воде, природе и спокойном отдыхе на свежем воздухе.
</a:t>
            </a:r>
            <a:endParaRPr lang="en-US" sz="1277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траве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 outside и feed the ducks подходят для описания активного и простого отдыха. Такие действия часто связаны с чистым воздухом, открытым пространством и хорошей погодой.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ягод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Pick berries — хорошее выражение для леса, сада или поляны. Оно показывает связь между природой и повседневными делами в деревне.
</a:t>
            </a:r>
            <a:endParaRPr lang="en-US" sz="1277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Ride a bike часто связано с countryside, где больше свободного пространства и меньше машин. Это выражение легко использовать, когда описывают летний день или прогулку с друзьями.
</a:t>
            </a:r>
            <a:endParaRPr lang="en-US" sz="11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 человеком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ферме чаще всего можно увидеть cows, horses, sheep, hens and ducks. Они живут рядом с человеком, получают food and care, а дети учатся называть их по-английски и описывать их внешний вид.
</a:t>
            </a:r>
            <a:endParaRPr lang="en-US" sz="1076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 нередко живут dogs and cats. Они помогают людям по-разному: охраняют двор, ловят мышей или просто становятся любимыми питомцами, которых можно feed and care for every day.
</a:t>
            </a:r>
            <a:endParaRPr lang="en-US" sz="1094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грызуны
</a:t>
            </a:r>
            <a:pPr algn="l" indent="0" marL="0">
              <a:lnSpc>
                <a:spcPct val="100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саду и возле деревьев часто встречаются birds, squirrels and rabbits. Такие животные живут ближе к природе, строят nests or hide among plants, поэтому их удобно использовать для описания countryside.
</a:t>
            </a:r>
            <a:endParaRPr lang="en-US" sz="1051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Unit 7 важно знать глаголы feed и care for. Их используют, когда говорят о том, как люди кормят животных, ухаживают за ними и заботятся о них на ферме или во дворе.
</a:t>
            </a:r>
            <a:endParaRPr lang="en-US" sz="117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animal, chick, rabbit, pasture и nest. Они помогают составить простое описание картинки, где животные находятся рядом с barn, garden or house.
</a:t>
            </a:r>
            <a:endParaRPr lang="en-US" sz="11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 countryside и типичные занятия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деревне активность распределяется по разным местам, а не сосредоточена только в одном центре.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 и field дают больше повседневных дел, поэтому именно они чаще всего связаны с практической лексикой 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7, обобщение по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Unit 7: слова и значения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ключевые слова раздела и их основные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объединяются в темы природы, жилья, животных и действий, поэтому их удобно учить группами.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Unit 7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описание места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устного ответа и короткого письма по теме Unit 7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сельской местности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тумане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над полем стоит foggy air, и деревья кажутся тихими и неподвижными. Дети идут по тропинке в тёплых куртках, а трава блестит после влажной ночи. Такое утро хорошо подходит для слов foggy, chilly and cloudy.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день на лугу
</a:t>
            </a:r>
            <a:pPr algn="ctr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небо становится sunny, и вся лужайка выглядит яркой и тёплой. Рядом стоят зелёные деревья, а дети играют на свежем воздухе и улыбаются. Для такого пейзажа подходят слова warm, sunny и bright.
</a:t>
            </a:r>
            <a:endParaRPr lang="en-US" sz="122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 вечеру
</a:t>
            </a:r>
            <a:pPr algn="ctr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погода меняется: становится windy, и листья на деревьях начинают шевелиться. Семья идёт домой по дороге, пока небо темнеет, а воздух становится colder. Здесь уместны слова windy, cold и rainy.
</a:t>
            </a:r>
            <a:endParaRPr lang="en-US" sz="11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за городом кажется спокойной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шума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countryside слышно меньше машин, сигналов и громких разговоров. Поэтому пространство кажется спокойнее, а люди чаще замечают звуки птиц, ветра и шагов по тропинке.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воздухе легче дышится, потому что вокруг меньше транспорта и плотной застройки. Именно поэтому fresh air часто называют одной из главных особенностей жизни за городом.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окружена полями, садами и деревьями, поэтому взгляд отдыхает. Зелёные места помогают почувствовать простор, а также создают ощущение чистоты и естественной красоты.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удобно гулять, читать на улице, наблюдать за природой и проводить время с семьёй. Такой ритм помогает почувствовать calm and wide surroundings without hurry.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отдыха в городе и в деревне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легче гулять, отдыхать и проводить время на улице без спешки и лишнего шума.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выше показатели зелени и пространства, а в городе — транспорта и шума, поэтому ощущения от отдыха сильно различаются.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лексики Unit 7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предложения по теме In the Country
</a:t>
            </a:r>
            <a:endParaRPr lang="en-US" sz="290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8370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рядом с деревней
</a:t>
            </a:r>
            <a:pPr algn="l" indent="0" marL="0">
              <a:lnSpc>
                <a:spcPct val="100000"/>
              </a:lnSpc>
              <a:buNone/>
            </a:pPr>
            <a:r>
              <a:rPr lang="en-US" sz="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a river near the village. Это предложение помогает описать место и использовать конструкцию there is для одного объекта рядом с деревней.
</a:t>
            </a:r>
            <a:endParaRPr lang="en-US" sz="1187" dirty="0"/>
          </a:p>
        </p:txBody>
      </p:sp>
      <p:sp>
        <p:nvSpPr>
          <p:cNvPr id="14" name="Text 3"/>
          <p:cNvSpPr txBox="1"/>
          <p:nvPr/>
        </p:nvSpPr>
        <p:spPr>
          <a:xfrm>
            <a:off x="78370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 утрам
</a:t>
            </a:r>
            <a:pPr algn="l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can hear birds in the morning. Фраза показывает, как можно рассказать о звуках природы и о том, что происходит рано утром в countryside.
</a:t>
            </a:r>
            <a:endParaRPr lang="en-US" sz="1174" dirty="0"/>
          </a:p>
        </p:txBody>
      </p:sp>
      <p:sp>
        <p:nvSpPr>
          <p:cNvPr id="15" name="Text 4"/>
          <p:cNvSpPr txBox="1"/>
          <p:nvPr/>
        </p:nvSpPr>
        <p:spPr>
          <a:xfrm>
            <a:off x="783700" y="33268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поля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fields are green in summer. Здесь легко увидеть связь между временем года и внешним видом природы, а также повторить прилагательное green.
</a:t>
            </a:r>
            <a:endParaRPr lang="en-US" sz="1129" dirty="0"/>
          </a:p>
        </p:txBody>
      </p:sp>
      <p:sp>
        <p:nvSpPr>
          <p:cNvPr id="16" name="Text 5"/>
          <p:cNvSpPr txBox="1"/>
          <p:nvPr/>
        </p:nvSpPr>
        <p:spPr>
          <a:xfrm>
            <a:off x="333245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 садом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house has a small garden. Такое предложение удобно для описания дома в деревне, где рядом есть двор, растения и место для прогулок.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333245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 сарая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 animals live near the barn. Предложение объединяет тему животных и построек фермы, поэтому его удобно использовать при описании картинки или схемы.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Unit 7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главные опоры темы и помогает быстро повторить материал.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 слова по месту, природе и действиям, можно легко описать countryside простыми предложениями.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 summary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7: что важно знать о жизни за 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 помогает говорить о деревне, ферме, доме, животных, погоде и временах года. После этого раздела можно описывать картинки, сравнивать city and countryside и строить простые, понятные предложения.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2026-05-30T12:33:30Z</dcterms:created>
  <dcterms:modified xsi:type="dcterms:W3CDTF">2026-05-30T12:33:30Z</dcterms:modified>
</cp:coreProperties>
</file>