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речевое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речь помогает понимать друг друга и выражать мысли?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в переписке и в групповой работе речь помогает точно отвечать, задавать вопросы и объяснять свою мысль. Чем грамотнее высказывание, тем легче понять текст, выполнить задание и быть услышанным.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важна в 7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речь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нужна, чтобы передавать мысли, чувства, просьбы и сообщения другим людям. С её помощью человек не только сообщает информацию, но и устанавливает контакт с собеседником.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бывает устной, письменной и внутренней. Внутренняя речь помогает обдумать ответ, составить план и подобрать нужные слова ещё до произнесения или записи.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строится по правилам языка: слова соединяются в словосочетания и предложения, а предложения образуют связный текст. Без этих связей высказывание становится непонятным.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мышлении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или пишет, он одновременно упорядочивает свои мысли. Поэтому речь помогает не только общаться, но и думать, запоминать, сравнивать и делать выводы.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«Речь и речевое общение».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речи и их 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вида речи и увидим, какую задачу каждый из них выполняет в учёбе и повседневном общении.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удобна для живого общения, письменная — для точной фиксации мысли, внутренняя — для подготовки высказывания.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 в школьной жизни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как обмен репликами двух или нескольких людей. В нём важны вопросы, ответы, уточнения, согласие и возражение, потому что каждый участник влияет на ход разговора.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 — это развернутое высказывание одного человека: ответ у доски, пересказ, сообщение или выступление. Он требует логичности, последовательности и завершённости мысли.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ситуации диалог помогает уточнять непонятное, проверять понимание и быстрее находить правильный ответ. Он особенно полезен в парной работе и обсуждении текста.
</a:t>
            </a:r>
            <a:endParaRPr lang="en-US" sz="274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нужен, когда важно полно и связно изложить информацию. Он помогает показать, как ученик понимает тему, умеет выделять главное и строить связный ответ.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«Речь и речевое общение».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успешному речевому общению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становится понятнее, если она сказана уместно и с нужным тоном.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точные слова и внимательное слушание, а невербальные сигналы уточняют смысл и отношение говорящего.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речи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передаёт факты, объяснения и сведения. На уроке это видно в ответах, пересказе и сообщениях, когда важно быстро и понятно донести информацию до слушателей.
</a:t>
            </a:r>
            <a:endParaRPr lang="en-US" sz="2174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показать радость, удивление, огорчение или тревогу. Даже одно и то же предложение звучит по-разному, если меняются интонация и эмоциональная окраска.
</a:t>
            </a:r>
            <a:endParaRPr lang="en-US" sz="2174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чувства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может просить, советовать, призывать или убеждать. Эта функция особенно заметна в просьбах учителю, обсуждении дел в группе и обращениях к одноклассникам.
</a:t>
            </a:r>
            <a:endParaRPr lang="en-US" sz="2174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Побуждает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начать разговор, поддержать беседу и сохранить доброжелательные отношения. Приветствие, обращение и вежливый ответ делают общение более лёгким и уважительным.
</a:t>
            </a:r>
            <a:endParaRPr lang="en-US" sz="206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Устанавливает контакт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Записанная речь хранит правила, тексты, выводы и важные сведения. Благодаря этому знания можно перечитывать, повторять и использовать снова в учёбе и жизни.
</a:t>
            </a:r>
            <a:endParaRPr lang="en-US" sz="2174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знания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мысли к высказыванию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речевого действия от замысла до ответа собеседника.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 языковые нормы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 соблюдения языковых норм. Нужно правильно произносить слова, ставить ударение и выбирать грамматические формы, чтобы высказывание звучало грамотно и понятно.
</a:t>
            </a:r>
            <a:endParaRPr lang="en-US" sz="2769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назвать предмет или действие без лишних догадок. Если слово выбрано неточно, смысл ответа становится расплывчатым и слушателю труднее понять мысль.
</a:t>
            </a:r>
            <a:endParaRPr lang="en-US" sz="2988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помогает сохранить доброжелательный тон и избежать конфликта. Уважительное обращение, спокойная интонация и корректные слова делают общение более приятным и результативным.
</a:t>
            </a:r>
            <a:endParaRPr lang="en-US" sz="2769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должна соответствовать ситуации общения, адресату и цели. То, что подходит в разговоре с другом, не всегда уместно в ответе у доски или в письменной работе.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школьников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 на ошибки, которые чаще всего встречаются в устных ответах и сочинениях, и сравним их с правильными вариантами.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делает речь точнее, короче и понятнее, а также помогает лучше оценить ответ или сочинение.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«Культура речи и языковые нормы».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общения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лица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помогает понять отношение говорящего ещё до окончания фразы. Улыбка создаёт доверие, а нахмуренные брови или напряжённый взгляд могут показать раздражение, тревогу или несогласие.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поза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рук, положение корпуса и наклон головы дополняют слова и делают речь нагляднее. Открытая поза обычно воспринимается как доброжелательная, а скованность часто выдаёт неуверенность.
</a:t>
            </a:r>
            <a:endParaRPr lang="en-US" sz="2773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 взгляд и на каком расстоянии стоят собеседники, тоже важно для общения. Слишком близкая дистанция может смущать, а отведение глаз иногда показывает растерянность или нежелание отвечать.
</a:t>
            </a:r>
            <a:endParaRPr lang="en-US" sz="2773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и невербальные сигналы не совпадают, слушатель сомневается в искренности сообщения. Поэтому в разговоре важно следить не только за текстом речи, но и за поведением.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темп и интонация речи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хороших словах сообщение может звучать неубедительно, если говорящий говорит слишком тихо, торопится или делает неверные смысловые ударения.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воспринимаются средняя громкость, умеренный темп и выразительная интонация: они делают речь понятной и помогают слушателю выделить главное.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ситуация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Адресант — это тот, кто создаёт высказывание. От его возраста, опыта и роли зависит выбор слов, тон и степень подробности: так говорят по-разному учитель, ученик и друг.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адресовано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влияет на форму обращения и содержание речи. Одни и те же слова по-разному звучат для одноклассника, взрослого или незнакомого человека, поэтому важно учитывать отношения между собеседниками.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речь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определяет, какие слова и факты нужны. Если разговор идёт об уроке, нужны точные термины и ясные объяснения; в бытовой беседе уместны более простые и короткие фразы.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 может быть разной: сообщить, спросить, попросить, объяснить или убедить. Когда цель ясна, легче подобрать нужный стиль, построить фразы и избежать лишних слов.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 общения меняют выбор речи. На уроке, на перемене, в переписке или на школьном собрании действуют разные правила: важно говорить уместно и учитывать обстановку.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вежливого общения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речевых действий в школьном общении.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речь: сравнение качеств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чаще возникает спонтанно, поэтому в ней особенно важны интонация, паузы и умение быстро подбирать слова по 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удобна для живого общения, а письменная — для точной и долговременной передачи мысли; в школе нужны обе формы.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собеседника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Сосредоточиться на речи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разговора важно не отвлекаться и внимательно следить за словами собеседника. Это помогает понять не только отдельные фразы, но и основную мысль сообщения.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и спокойная поза показывают, что вы заинтересованы в разговоре. Собеседнику легче говорить дальше, если он чувствует внимание и уважение к своим словам.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Реагировать по существу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 перебивает и отвечает по содержанию сказанного. Он замечает главное, поддерживает разговор и помогает собеседнику развить мысль до конца.
</a:t>
            </a:r>
            <a:endParaRPr lang="en-US" sz="294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непонятное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избежать ошибок в понимании. Если что-то сказано неясно, лучше вежливо переспросить, чем делать поспешные выводы или отвечать не по теме.
</a:t>
            </a:r>
            <a:endParaRPr lang="en-US" sz="29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574753"/>
            <a:ext cx="9042900" cy="33378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разных ситуациях общения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речи меняется в зависимости от адресата, цели и обстановки. Важно подбирать слова так, чтобы они были понятны и уместны.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требует разной формы выражения: в школе нужна точность, в дружеском разговоре — естественность, а по телефону — краткость и вежливость.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цифровом общении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ясно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особенно важны короткие и понятные фразы. Если текст слишком длинный или запутанный, собеседник может неправильно понять просьбу, вопрос или договорённость.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переписке нужно здороваться, обращаться по имени и благодарить за ответ. Грубые слова, резкий тон и шутки без контекста легко создают конфликт.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использовать смайлики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помогают передать настроение, но их не стоит ставить слишком много. Один удачный знак может уточнить тон сообщения, а избыток делает текст несерьёзным.
</a:t>
            </a:r>
            <a:endParaRPr lang="en-US" sz="269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текст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ошибки, пропущенные слова и неточные формулировки особенно заметны в цифровой речи. Короткая проверка перед отправкой помогает избежать недоразумений и неловких ситуаций.
</a:t>
            </a:r>
            <a:endParaRPr lang="en-US" sz="26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убедительной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усиливается, когда говорящий заранее продумывает главную мысль, подбирает точные слова и не перегружает высказывание лишними подробностями.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убеждает речь, в которой сочетаются точность, логика, уместность и уважительный тон; без этих качеств внимание слушателя быстро ослабевает.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 — мост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учиться, договариваться, задавать вопросы и выражать мысли. Чем точнее, вежливее и уместнее человек говорит, тем легче его понять и тем увереннее он чувствует себя в общении.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2026-05-28T17:06:18Z</dcterms:created>
  <dcterms:modified xsi:type="dcterms:W3CDTF">2026-05-28T17:06:18Z</dcterms:modified>
</cp:coreProperties>
</file>