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в переводе Н. А. Заболоцкого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поэма о подвиге, ошибке и судьбе Руси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и ценность памятника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и ценность памятника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родилась из реальных событий XII века и сохранила живое дыхание эпохи. В ней история соединяется с лирикой, образами природы и народной речью, поэтому текст звучит не как летопись, а как настоящая поэтическая исповедь.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Игорь Святославич отправляется в поход не один: рядом с ним брат Всеволод, сын Владимир и племянник Святослав Ольгович. Их выступление выглядит решительным и смелым.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похода сопровождается солнечным затмением. В тексте этот знак воспринимается как предупреждение о грядущей беде и усиливает тревожное настроение перед боем.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Игоря показано как личная доблесть, но и как просчёт. Он действует без общего согласия князей, а значит, ставит под угрозу не только себя, но и Русскую землю.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князя Игоря: исходные события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земля как единое пространство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границы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называет разные центры Руси — Киев, Чернигов, Путивль, Новгород-Северский. Так возникает образ большой страны, где судьба каждого княжества связана с судьбой всех остальных.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тревожный отклик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поэме не молчит, а словно предупреждает людей. Темнеет солнце, тревожатся птицы и звери, степь и реки чувствуют приближение беды раньше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36438"/>
            <a:ext cx="236400" cy="210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46945"/>
            <a:ext cx="236400" cy="18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Руси и тема раздробленности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слава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князья думают прежде всего о собственном подвиге и признании. Автор показывает, что такая цель кажется красивой, но не спасает страну в трудный момент.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общая воля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особенно важна мысль о согласии между князьями. Только совместные действия могли бы сделать Русь сильнее и защитить её от половцев.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раздробленности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Раздор между князьями ослабляет оборону и делает Русскую землю уязвимой. Враг пользуется тем, что русские силы действуют не вместе, а поодиночке.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перед страной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напоминает: князь отвечает не только за свою дружину, но и за всю землю. Это главный нравственный вывод, который звучит особенно серьёзно.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событий надежда сменяется тревогой, а затем скорбью и облегчением.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похода и его ключевые этапы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показывает: отдельная храбрость не гарантирует успеха без согласия и поддержки всех князей.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сюжета «Слова о полку Игореве» в переводе Н. А. Заболоцкого; исторический поход 1185 года.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изображён как человек смелый и решительный. Он не боится опасности и сам ведёт дружину в поход, стремясь доказать свою честь и силу.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не унижает Игоря окончательно. Важно то, что он остаётся человеком достоинства, переносит испытание и возвращается с пониманием своей вины.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автор показывает его ошибку. Князь слишком торопится и не ждёт общего выступления русских князей, поэтому личная отвага превращается в рискованный поступок.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Игорь как литературный образ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учит не только мужеству, но и ответственности. Сильный князь должен думать не о себе, а о судьбе всей Русской земли.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Всеволод Буй-Тур показан как богатырь, которому близки сила, отвага и воинская честь. Его образ делает боевые сцены яркими и напряжёнными.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Всеволода и дружины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Дружина рядом с ним выступает как верная опора. Воины держатся вместе, готовы идти за князем до конца и разделяют с ним и славу, и беду.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автор подчёркивает красоту боевого товарищества. Но даже такая стойкость не спасает от общего поражения, если силы Руси разделены.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3085" y="1244261"/>
            <a:ext cx="292200" cy="29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3273" y="2523136"/>
            <a:ext cx="292200" cy="29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358" y="3802011"/>
            <a:ext cx="292200" cy="292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Плач Ярославны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420060" y="123586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стихиям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Ярославна просит ветер, Днепр и солнце помочь Игорю вернуться. Её слова звучат как молитва, в которой человек обращается к силам природы за защитой.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0248" y="2514736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любовь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плаче слышится глубокая женская боль и верность. Ярославна переживает судьбу мужа как собственную беду и не отделяет личное чувство от общей трагедии.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8333" y="379361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напоминает старинную песню или причитание. Благодаря этому он звучит особенно искренне, просто и трогательно, даже для современного читателя.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участник событий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участник событий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природа ведёт себя как живой свидетель истории. Солнце, ветер, реки и степь не просто описаны, а будто чувствуют опасность и откликаются на судьбу людей.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делает события ярче и эмоциональнее. Он сближает произведение с древними мифами и народными представлениями, где мир природы и мир человека тесно связаны.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развитие действия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поэме: от тревожных предзнаменований до возвращения Игоря на Русь.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передал древний текст современным литературным языком, поэтому его легко читать, но он не теряет торжественного и возвышенного звучания.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особенности перевода Н. А. Заболоцкого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переводе особенно заметны яркие эпитеты, метафоры и сравнения: они делают картины боя, природы и переживаний героев живыми и наглядными.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обращения и ритмичные фразы создают ощущение песни или сказания, как будто текст звучит вслух перед слушателями.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перевод воспринимается не как сухое сообщение о прошлом, а как настоящая поэма с сильным эмоциональным настроением.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8403" y="1221275"/>
            <a:ext cx="4887194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главных героев и то, какой смысл связан с каждым образом в поэме.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персонажи и их роль в произведении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 раскрывают разные стороны главной идеи: личную храбрость, семейную верность, мудрый совет и связь с народной памятью.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в переводе Н. А. Заболоцкого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Игоря в этом году показало, что смелость одного князя не заменяет общего согласия и ответственности за страну.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1185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похода стал для Руси напоминанием о том, что разобщённость князей опаснее любой отдельной военной неудачи.
</a:t>
            </a:r>
            <a:endParaRPr lang="en-US" sz="2053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«Слова о полку Игореве»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переднем плане остаётся не только военный сюжет, но и человеческие чувства, поэтому поэма звучит и как историческое, и как лирическое произведение.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распределены неравномерно: сильнее всего выделены единство и гражданская мысль, а личные переживания и природные образы поддерживают главный смысл.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в переводе Н. А. Заболоцкого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сделал древнерусский памятник понятным современному читателю и особенно школьникам, которым важно видеть не только сюжет, но и его смысл.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версия помогла «Слову о полку Игореве» занять прочное место в школьной программе и культурной памяти XX века.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сохранил высокий тон, образность и музыкальность оригинала, поэтому произведение звучит торжественно и выразительно, а не упрощённо.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перевод Н. А. Заболоцкого важен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Бояна и связь с устной традицией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Певец, который хранит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Боян в поэме не просто исполнитель песен, а хранитель исторической памяти. Его слово связывает княжеские события с народным представлением о славе, поэтому прошлое звучит как живая песня, а не как далёкая хроника.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дружинной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Бояна напоминает о времени, когда важные события передавались через устное слово. Так в тексте сохраняется дух дружины, где честь, подвиг и верность запоминались и прославлялись певцами.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истории к художественному слову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Бояна автор показывает, что история в Древней Руси существовала рядом с поэзией. Событие становилось значимым не только потому, что произошло, но и потому, как его спели и запомнили.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ошибки к прозрению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и историческая цепочка событий в поэме: личное решение ведёт к трагедии, а затем — к пониманию ценности единства.
</a:t>
            </a:r>
            <a:endParaRPr lang="en-US" sz="1065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выразительно звучат противопоставления: свет и тьма, тишина и тревога, слава и скорбь. Они помогают почувствовать напряжение событий.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поэме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усиливают эмоциональность текста и превращают исторический сюжет в лирическое произведение с яркими образами.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в переводе Н. А. Заболоцкого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важно сегодня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в переводе Н. А. Заболоцкого учит видеть в истории не только битвы, но и ответственность, единство и человеческое достоинство.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2026-05-23T00:03:58Z</dcterms:created>
  <dcterms:modified xsi:type="dcterms:W3CDTF">2026-05-23T00:03:58Z</dcterms:modified>
</cp:coreProperties>
</file>