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исследования на современном этапе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география помогает понимать меняющийся мир?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география 10 класса важна сегодня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география объясняет, как природные процессы, расселение и хозяйство формируют развитие территорий. В эпоху урбанизации, климатических изменений и глобализации именно пространственный анализ помогает видеть причины и последствия перемен.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как наука о пространственных закономерностях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объектов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изучает, где и почему располагаются природные объекты, население и хозяйственные центры, а также как это размещение влияет на развитие территорий и качество жизни людей.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природы и 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рассматривает природные процессы, деятельность людей и хозяйство как взаимосвязанные элементы одного пространства, поэтому анализ всегда включает и природные, и социально-экономические факторы.
</a:t>
            </a:r>
            <a:endParaRPr lang="en-US" sz="1061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отраслей науки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география объединяет физическую, экономическую и социальную географию, а также геоинформатику, что позволяет изучать территорию комплексно и на разных уровнях детализации.
</a:t>
            </a:r>
            <a:endParaRPr lang="en-US" sz="1211" dirty="0"/>
          </a:p>
        </p:txBody>
      </p:sp>
      <p:sp>
        <p:nvSpPr>
          <p:cNvPr id="14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задача географии — объяснить, почему процессы распределяются по территории неравномерно и как эта неоднородность отражается на регионах, городах и жизни населения.
</a:t>
            </a:r>
            <a:endParaRPr lang="en-US" sz="116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современных географических исследований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география одновременно изучает природные процессы, общество и технологии пространственного анализа.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имеют климат, города и ресурсы: именно эти темы сильнее всего связаны с вызовами XXI века.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школьного курса 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Дистанционное зондирование Земли и спутниковые снимки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06750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из космоса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данные позволяют регулярно отслеживать состояние поверхности Земли без непосредственного контакта с территорией, что особенно важно для больших и труднодоступных районов.
</a:t>
            </a:r>
            <a:endParaRPr lang="en-US" sz="1179" dirty="0"/>
          </a:p>
        </p:txBody>
      </p:sp>
      <p:sp>
        <p:nvSpPr>
          <p:cNvPr id="13" name="Text 3"/>
          <p:cNvSpPr txBox="1"/>
          <p:nvPr/>
        </p:nvSpPr>
        <p:spPr>
          <a:xfrm>
            <a:off x="2516619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 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снимков одной местности за разные годы помогает увидеть вырубку лесов, расширение застройки, изменение берегов, таяние льда и другие долгосрочные изменения.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26485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чрезвычайных ситуаций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Landsat, Sentinel и MODIS используют для мониторинга пожаров, наводнений, ледников и крупных природных катастроф, когда особенно важна оперативность информации.
</a:t>
            </a:r>
            <a:endParaRPr lang="en-US" sz="1160" dirty="0"/>
          </a:p>
        </p:txBody>
      </p:sp>
      <p:sp>
        <p:nvSpPr>
          <p:cNvPr id="15" name="Text 5"/>
          <p:cNvSpPr txBox="1"/>
          <p:nvPr/>
        </p:nvSpPr>
        <p:spPr>
          <a:xfrm>
            <a:off x="6736337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изменений ландшафта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изображений показывает не только масштаб преобразований, но и их пространственное распределение, что делает спутниковые материалы незаменимыми в экологических исследованиях.
</a:t>
            </a:r>
            <a:endParaRPr lang="en-US" sz="108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537497"/>
            <a:ext cx="3856200" cy="15765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географических исследований и их назначение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географии дополняют друг друга: одни дают точные измерения, другие — широкий обзор территории и возможность сравнения.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надёжные выводы получают при сочетании полевых, цифровых и статистических методов.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750" y="2259131"/>
            <a:ext cx="2187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6037" y="2254731"/>
            <a:ext cx="2187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17237" y="2264451"/>
            <a:ext cx="218700" cy="17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18462" y="2242581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19812" y="2242581"/>
            <a:ext cx="218700" cy="218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Геоинформационные системы в современной географии
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06750" y="26072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Многослойная карта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позволяют объединять рельеф, климат, население, транспорт, почвы и растительность в одной цифровой среде, чтобы видеть территорию как единую систему взаимосвязей.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22160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Картирование рисков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ГИС строят карты наводнений, оползней, пожаров и других угроз, что помогает заранее оценить уязвимые участки и выбрать меры защиты.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40172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используют при размещении жилой застройки, социальных объектов и транспортных связей, поскольку система быстро показывает дефицит доступности и перегрузку территории.
</a:t>
            </a:r>
            <a:endParaRPr lang="en-US" sz="928" dirty="0"/>
          </a:p>
        </p:txBody>
      </p:sp>
      <p:sp>
        <p:nvSpPr>
          <p:cNvPr id="19" name="Text 5"/>
          <p:cNvSpPr txBox="1"/>
          <p:nvPr/>
        </p:nvSpPr>
        <p:spPr>
          <a:xfrm>
            <a:off x="5818463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маршрутов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 транспортная логистика опираются на ГИС для поиска кратчайших и наиболее удобных путей, а также для анализа пробок и доступности инфраструктуры.
</a:t>
            </a:r>
            <a:endParaRPr lang="en-US" sz="928" dirty="0"/>
          </a:p>
        </p:txBody>
      </p:sp>
      <p:sp>
        <p:nvSpPr>
          <p:cNvPr id="20" name="Text 6"/>
          <p:cNvSpPr txBox="1"/>
          <p:nvPr/>
        </p:nvSpPr>
        <p:spPr>
          <a:xfrm>
            <a:off x="7619812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помогают выявлять загрязнённые зоны, оценивать состояние природной среды и прослеживать изменения ландшафтов, которые трудно заметить при обычном просмотре карты.
</a:t>
            </a:r>
            <a:endParaRPr lang="en-US" sz="92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урбанизации в мире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доли горожан связано не только с миграцией, но и с концентрацией экономики, услуг и инфраструктуры в крупных агломерациях.
</a:t>
            </a:r>
            <a:endParaRPr lang="en-US" sz="118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устойчиво восходящий: города становятся главным пространством жизни и требуют более точного территориального анализа.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исследования как основа проверки данных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14125" y="1769025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Маршрутное обследование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Полевое исследование начинается с выхода на территорию, где фиксируют особенности рельефа, растительности, водных объектов и освоения местности, сопоставляя увиденное с картой и снимками.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770000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Инструментальные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Географы измеряют температуру, влажность, скорость течения воды, уклон, состояние почв и другие параметры, чтобы получить данные, которые нельзя надёжно определить только по удалённым источникам.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018050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цифровых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наблюдений помогают уточнить спутниковые снимки, ГИС-слои и модели, поскольку любая цифровая информация требует контроля на местности и сопоставления с реальной ситуацией.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270425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Экспедиционные материалы особенно важны для изучения труднодоступных районов, экологических проблем и природных рисков, где ошибка в оценке может привести к неверным выводам и решениям.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современного географического исследования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 картами, статистикой, спутниковыми данными и полевыми наблюдениями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1,1 °C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столько уже повысилась средняя температура Земли по сравнению с доиндустриальным уровнем.
</a:t>
            </a:r>
            <a:endParaRPr lang="en-US" sz="2098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AR6 (2021–2023)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рост усиливает засухи, тепловые волны и таяние льда, поэтому география помогает оценить последствия для хозяйства и населения.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риски и их распространение по территории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возрастает там, где опасное явление совпадает с высокой плотностью населения, хозяйственной освоенностью и слабой защитой территории.
</a:t>
            </a:r>
            <a:endParaRPr lang="en-US" sz="1185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Наибольшего внимания требуют риски, которые затрагивают заселённые и активно используемые районы; природная опасность всегда усиливается фактором уязвимости.
</a:t>
            </a:r>
            <a:endParaRPr lang="en-US" sz="1106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МЧС России и UNDRR; условная схема для учебной визуализации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01929"/>
            <a:ext cx="3856200" cy="14233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исследования на разных масштабах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масштабы исследования раскрывают территорию с разной степенью детализации и позволяют сопоставлять общие закономерности с местными особенностями.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масштаб, тем меньше детализация; сочетание уровней анализа помогает увидеть и крупные процессы, и конкретные территориальные различия.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схема по 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5639" y="1318279"/>
            <a:ext cx="188253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2426" y="2199483"/>
            <a:ext cx="254651" cy="226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4249" y="3057322"/>
            <a:ext cx="251004" cy="2510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4249" y="3927480"/>
            <a:ext cx="251004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цифровая география работает с большими данными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мобильности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связи и навигации показывают перемещения людей и транспорта, а также выявляют повседневные маршруты, пики нагрузки и изменения мобильности в разных районах города.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Онлайн-карты объединяют слои о дорогах, зданиях, сервисах и природных объектах, поэтому позволяют быстро сравнивать территории и искать связи между инфраструктурой и поведением людей.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и платформы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Сенсоры, спутниковые сервисы и цифровые платформы дают почти непрерывный поток данных, который помогает отслеживать состояние среды и динамику городской территории.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в реальном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массивы данных позволяют не только описывать прошлые изменения, но и оперативно замечать перегрузку улиц, районов и коммуникаций, поддерживая точные управленческие решения.
</a:t>
            </a:r>
            <a:endParaRPr lang="en-US" sz="8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с современными географическими данными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Геоаналитик: видеть территорию в 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Геоаналитик сопоставляет карты, статистику и цифровые слои, чтобы понять, где сосредоточены потоки людей, ресурсов и рисков. На экране — карта с несколькими слоями, рядом таблицы и графики, по которым принимаются практические решения.
</a:t>
            </a:r>
            <a:endParaRPr lang="en-US" sz="1021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 по ГИС: собирает карту из фрагментов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специалист создаёт и обновляет карты, соединяя рельеф, дороги, население и объекты хозяйства в единую систему. Его рабочее место обычно напоминает центр управления территорией: два монитора, пространственные слои и инструменты визуализации.
</a:t>
            </a:r>
            <a:endParaRPr lang="en-US" sz="979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 по дистанционному зондированию: наблюдает Землю сверху
</a:t>
            </a:r>
            <a:pPr algn="l" indent="0" marL="0">
              <a:lnSpc>
                <a:spcPct val="115000"/>
              </a:lnSpc>
              <a:buNone/>
            </a:pPr>
            <a:r>
              <a:rPr lang="en-US" sz="1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анализирует спутниковые снимки, чтобы увидеть лесные пожары, паводки, рост городов или изменения береговой линии. В его работе особенно важны внимание к деталям и умение сравнивать изображения разных лет, замечая даже небольшие изменения.
</a:t>
            </a:r>
            <a:endParaRPr lang="en-US" sz="8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географии с другими науками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Междисциплинарный подход делает географию инструментом, который соединяет сведения о природе, обществе и технологиях в единую пространственную картину.
</a:t>
            </a:r>
            <a:endParaRPr lang="en-US" sz="1086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особенно сильна там, где требуется связать данные разных наук и показать, как процессы распределяются по территории.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междисциплинарная схема по 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6425" y="1693604"/>
            <a:ext cx="3567900" cy="31044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географических исследований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Градостроительство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данные помогают выбирать площадки для новых кварталов, оценивать транспортную доступность и учитывать природные ограничения территории, чтобы развитие города было безопасным и устойчивым.
</a:t>
            </a:r>
            <a:endParaRPr lang="en-US" sz="1009" dirty="0"/>
          </a:p>
        </p:txBody>
      </p:sp>
      <p:sp>
        <p:nvSpPr>
          <p:cNvPr id="13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логистика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Пространственный анализ позволяет проектировать дороги, маршруты и узлы перевозок так, чтобы уменьшать потери времени, снижать заторы и повышать связность территорий.
</a:t>
            </a:r>
            <a:endParaRPr lang="en-US" sz="1150" dirty="0"/>
          </a:p>
        </p:txBody>
      </p:sp>
      <p:sp>
        <p:nvSpPr>
          <p:cNvPr id="14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прогнозы помогают выделять уязвимые экосистемы, контролировать нагрузку на берега, леса и водоёмы и обосновывать природоохранные меры на конкретных участках.
</a:t>
            </a:r>
            <a:endParaRPr lang="en-US" sz="1150" dirty="0"/>
          </a:p>
        </p:txBody>
      </p:sp>
      <p:sp>
        <p:nvSpPr>
          <p:cNvPr id="15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рисков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паводках, оползнях и других опасных процессах география даёт основу для предупреждения, зонирования территории и выбора мер защиты населения и инфраструктуры.
</a:t>
            </a:r>
            <a:endParaRPr lang="en-US" sz="11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данных к решению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логику современного географического анализа и управленческой работы с территорией.
</a:t>
            </a:r>
            <a:endParaRPr lang="en-US" sz="9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483624"/>
            <a:ext cx="3856200" cy="168425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ограничения современных методов географии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метод даёт ценные данные, но по-настоящему надёжная картина территории появляется только при их совместном использовании.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одного метода компенсируют слабости другого, поэтому лучший результат даёт сочетание наблюдений, цифрового анализа и статистики.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методам географических исследований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помогает понимать территорию и принимать решения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география соединяет полевые наблюдения, спутниковые данные, ГИС и статистику. Благодаря этому она объясняет изменения в природе и обществе и помогает выбирать обоснованные решения для будущего.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2026-06-03T00:35:01Z</dcterms:created>
  <dcterms:modified xsi:type="dcterms:W3CDTF">2026-06-03T00:35:01Z</dcterms:modified>
</cp:coreProperties>
</file>