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высоты и ширины объекта: зачем это нужно на уроках ОБЗР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измерять точно, чтобы безопасно оценивать пространство вокруг.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ширина помогают сравнивать предметы, подбирать оборудование и проверять, поместится ли объект в нужное пространство — дома, в школе, на улице и в учебных ситуациях ОБЗР.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размеры объекта важны в жизни и на ОБЗР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 и ширина объекта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показывает, насколько объект тянется от основания к верхней точке. Этот размер помогает понять, насколько предмет высокий по сравнению с окружающими объектами.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показывает расстояние между крайними точками слева направо. Она особенно важна, когда нужно оценить, проходит ли предмет в проём или свободное место.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прямоугольных предметов размеры измеряют под прямым углом. У неровных или круглых объектов сначала выбирают крайние точки, чтобы найти наибольший размер.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измерения на знакомых объектах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и окно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высоту отсчитывают от пола до верхнего края полотна, а ширину — между боковыми сторонами. У окна измеряют раму по нижнему, верхнему и боковым краям.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 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стола высоту определяют до столешницы, а ширину — по самой широкой стороне. У дерева высоту берут до верхушки, а ширину — по кроне или выбранной точке ствола.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высоту и ширину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получить точный результат в учебной и практической ситуации.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подходит для небольших предметов до 30 см и для точной работы на бумаге, когда важны миллиметры и аккуратная разметка.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Рулетка удобна для мебели, дверей, стен и других объектов, размеры которых измеряются от десятков сантиметров до нескольких метров.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Измерительная лента помогает работать с неровными и изогнутыми поверхностями, где жёсткий инструмент нельзя приложить плотно и ровно.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Лазерный дальномер используют для больших расстояний, а на чертежах и схемах размеры определяют по масштабу и клетчатой бумаге.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измерения размеров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измерения нужны не только на уроках, но и в повседневных делах.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— в школе и дома, но и на улице, и в спорте эти навыки остаются востребованными.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«Определение высоты и ширины объекта».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измерение высоты и ширины применяется чаще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точность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выбирают по размеру объекта, форме поверхности и требуемой точности результата.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объект и сложнее форма поверхности, тем важнее правильно выбрать инструмент и способ отсчёта.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измерений.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единицу не указать, ответ становится неполным. Один и тот же размер без обозначения может быть истолкован по-разному и привести к ошибке.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и ширину измеряют в миллиметрах, сантиметрах и метрах. Для маленьких предметов удобнее миллиметры и сантиметры, для крупных объектов — метры.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должна содержать и число, и единицу измерения. Например: 48 см, 1,2 м, 750 мм. Так результат сразу понятен и пригоден для сравнения.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 запись результата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инструмента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линейка или рулетка стоят косо, длина получается больше или меньше реального значения. Инструмент нужно располагать строго по линии измерения.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точка отсчёта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измерение начинают не от края предмета, а от случайной точки. Важно заранее выбрать правильное основание и верхнюю границу.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Косая линия измерения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измерять по диагонали, результат искажается. Для высоты и ширины нужен прямой, а не наклонный ход измерения между нужными точками.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Повторная проверка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2–3 раза помогает увидеть разброс результатов и заметить погрешность. Чем меньше разница между значениями, тем надёжнее итог.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измерении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 глаз и точное измерение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глаз можно лишь примерно определить размер: расстояние, угол обзора и перспектива легко «увеличивают» или «уменьшают» один и тот же предмет.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получают только измерительным инструментом или по масштабу. Это особенно важно, когда нужно сравнить предметы и принять безопасное решение.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высоту, но и привычные пропорции предметов, с которыми школьник встречается каждый день.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объект здесь — дверь, а книга заметно меньше остальных. Сравнение помогает быстрее оценивать масштаб без сложных вычислений.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бытовые измерения типичных объектов; ориентировочные размеры для наглядного сравнения.
</a:t>
            </a:r>
            <a:endParaRPr lang="en-US" sz="98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размеров знакомых объектов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на плане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размеры показывают размерными и выносными линиями, а также числовыми значениями, чтобы их можно было прочитать без догадок.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измеряют предмет или помещение в действительности и получают точные размеры в сантиметрах или метрах.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размер уменьшают по выбранному масштабу, например 1:100 или 1:50, чтобы уместить изображение на листе.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ширина на чертежах и планах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размер большого или недоступного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измерении крупных предметов и объектов на местности.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размерами показывает реальный масштаб предметов и помогает понять, поместится ли объект в нужное место без ошибок.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105 см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на столько шкаф выше стола в приведённом примере.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 презентации: шкаф 180 см и стол 75 см.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предметов одного класса высоты и ширины могут сильно отличаться, поэтому для сравнения важно смотреть на обе величины одновременно.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объект на диаграмме — дверь, а самый компактный — тетрадь. Остальные предметы занимают промежуточное положение по масштабу.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бытовые размеры из условия презентации.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размеры объектов в доме и школе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измерений в классе и дома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и доска: первое знакомство с масштабом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удобно начать с парты и доски: их размеры легко измерить рулеткой или линейкой. Потом можно сравнить результаты и понять, почему один предмет заметно больше другого.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дверь: проверка проходов и проёмов
</a:t>
            </a:r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окна и двери показывает, как используются высота и ширина в реальной комнате. Такие данные помогают представить, что можно внести в помещение и сколько места остаётся вокруг.
</a:t>
            </a:r>
            <a:endParaRPr lang="en-US" sz="1617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эксперимент с предметами разной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измерить учебник, шкаф, стол или спортивный инвентарь, а затем записать данные в таблицу. Сравнение развивает внимательность и учит замечать различия между близкими по виду объектами.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помогает быстро увидеть, какая сторона больше и на сколько именно.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запись делает сравнение наглядным: сразу видно, где предмет выше, шире или почти равен по сторонам.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измерения из условия презентации.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по известным размерам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05367"/>
            <a:ext cx="428700" cy="38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62168" y="4185750"/>
            <a:ext cx="367763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умение определять высоту и ширину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 покупка мебели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размеры помогают выбрать шкаф, стол или технику так, чтобы они поместились в комнату и не мешали проходу.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макеты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создании моделей и чертежей важно понимать пропорции объекта. Измерения делают макет аккуратным и похожим на оригинал.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помещениях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ОБЗР размеры нужны для оценки дверных проёмов, коридоров и эвакуационных путей, чтобы путь оставался свободным и удобным.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деревьев, заборов и фасадов часто сравнивают с известными предметами. Это помогает быстрее ориентироваться в окружающем пространстве.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высоте и ширине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ширина помогают точно понимать размеры предметов и безопасно использовать пространство. Если выбрать правильный инструмент, аккуратно измерить и записать результат с единицей, ошибка станет намного меньше.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2026-05-21T03:57:02Z</dcterms:created>
  <dcterms:modified xsi:type="dcterms:W3CDTF">2026-05-21T03:57:02Z</dcterms:modified>
</cp:coreProperties>
</file>