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4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окончания имён прилагательных
</a:t>
            </a:r>
            <a:endParaRPr lang="en-US" sz="274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проверять окончания прилагательных без ошибок!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помогает существительному, поэтому его окончание нужно выбирать точно. Если знать вопрос, род, число и падеж, можно писать уверенно и без лишних ошибок.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проверять окончания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это изменяемая часть слова. У прилагательного оно подстраивается под существительное и помогает понять, в какой форме стоит слово.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можно определить род, число и падеж. Поэтому у слов высокий и высокая меняется именно конец, а общая часть остаётся одинаковой.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окончания прилагательное словно теряет подсказку. А с ним слово легко «договаривается» с существительным и звучит правильно в предложении.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окончание у прилагательного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Слово-помощник рядом с прилагательным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высокий дом, синяя лента, тёплое молоко связь слов сразу видна. Чем точнее определено существительное, тем легче выбрать правильное окончание.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окончание, сначала найдите существительное, к которому относится прилагательное. Именно оно подскажет вопрос и нужную форму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окончания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ни одного шага при проверке формы прилагательного.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проверить форму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подходят вопросы какой? какая? какое? какие? Они помогают быстро понять, какую форму прилагательного нужно выбрать в словосочетании.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прилагательное стоит не в начальной форме, появляются вопросы какого? какой? какому? каким? о каком? Они подсказывают падеж.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вопрос от существительного, а потом посмотрите на окончание. Вопрос и форма слова должны совпадать, как две половинки одного яблока.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вопрос, тем легче избежать ошибки. Это особенно удобно, когда слово звучит похоже, но пишется по-разному.
</a:t>
            </a:r>
            <a:endParaRPr lang="en-US" sz="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мужского рода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мужском роде в именительном падеже чаще встречаются окончания -ый и -ий: добрый, синий, летний. Они помогают показать форму слова.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обычно пишется -ый: новый, красивый, мудрый. После мягких согласных и шипящих чаще пишется -ий: синий, свежий, хороший.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написание, проверьте слово вопросом какой? и посмотрите на последний звук основы. Он часто подсказывает правильное окончание.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женского рода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женском роде чаще пишутся окончания -ая и -яя: весёлая, синяя, летняя. Они легко находятся по вопросу какая?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словосочетаниях весёлая девочка, синяя машина, летняя погода прилагательное согласуется с существительным и меняется вместе с ним. Без этого окончания слово не подружится.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сомневаетесь, вернитесь к существительному и задайте вопрос. Так сразу станет понятно, нужна ли буква а или я в конце.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роде обычно пишутся окончания -ое и -ее: большое окно, синее небо, зимнее утро. Здесь помогает вопрос какое?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легко узнать по существительному, с которым связано прилагательное. Именно оно показывает, какую форму нужно выбрать в слове.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 определён правильно, окончание становится понятным. Тогда прилагательное и существительное звучат дружно, как хороший школьный дуэт.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среднего рода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во множественном числе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часто пишутся окончания -ые и -ие: большие дома, синие тетради, весёлые ребята. Их подсказывает вопрос какие?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подходит, когда предметов или людей несколько. Прилагательное меняется вместе с существительным, поэтому окончание тоже становится множественным.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очень часто встречается в детских текстах и упражнениях. Если вспомнить вопрос и слово-помощник, ошибиться становится намного труднее.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перед окончанием подсказывает букву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 слова оканчивается на твёрдый согласный, чаще пишутся окончания -ый, -ая, -ое. Так в словах новый, красная, большое буква выбирается по звучанию основы.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и шипящих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и шипящих обычно встречаются окончания -ий, -яя, -ее. В словах синий, летняя, зимнее мягкость предшествующего звука помогает не ошибиться при письме.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предложении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прилагательное и слово, с которым оно связано. Только тогда становится ясно, какой вопрос задать и какое окончание выбрать без лишних догадок.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прилагательное согласуется с существительным по роду, числу и падежу. Например, в сильном ветре видно, что слово стоит не в начальной форме.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Падежный вопрос особенно полезен, когда окончание не слышится отчётливо. Он помогает сравнить форму слова с нужной моделью и подобрать правильную букву.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проверять прилагательное в предложении, ошибка становится заметной сразу. Слово должно подходить не только по смыслу, но и по 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окончание прилагательного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ни одного шага и выбрать нужную букву.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пары -ый и -ий, особенно когда слово звучит привычно и хочется написать его «на слух». Но слух иногда шутит, и получается неверный вариант.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окончания -ая и -яя, -ое и -ее. Ошибка возникает, если не посмотреть на существительное и не определить его форму.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синя, новий, летнея ошибка сразу заметна, если задать вопрос и проверить связь с существительным. Такой способ работает надёжнее, чем поспешное письмо.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Слова-образцы для запоминания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Новый, синий, летний — три разных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произносить вслух, потому что в них слышится разница между твёрдым и мягким звуком перед окончанием. Ребёнок быстро замечает, почему в одном случае нужна буква ы, а в другом — 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Весёлая, синяя, летняя — одна основа, разные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слова женского рода, окончание меняется без капризов. Картина получается как по нотам: весёлая девочка, синяя машина, летняя погода. Так правило запоминается почти само собой.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Большое, синее, зимнее — спокойные примеры для 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часто помогает увидеть связь вопроса и окончания особенно ясно. В сочетаниях большое окно, синее небо, зимнее утро слово меняется вместе с существительным и выглядит очень аккуратно.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закреплять правило на уроке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 коротких пар слов, где одна и та же основа меняет окончание. Так легче заметить, как слово подстраивается под существительное.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вопрос вслух: какой? какая? какое? какие? Ребёнок слышит связь между вопросом и окончанием и меньше путается при письме.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мини-цепочки: зелёный лист, зелёная трава, зелёное яблоко, зелёные деревья. В них видно, что форма слова меняется не случайно.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лучше делать с разными предметами и картинками. Тогда правило не заучивается скучно, а закрепляется через понятные и живые примеры.
</a:t>
            </a:r>
            <a:endParaRPr lang="en-US" sz="9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окончание вызывает сомнение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форму слова шаг за шагом и не полагаться на угадывание.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нужно восемь основных вариантов. Они помогают не гадать, а уверенно выбрать нужную букву в конце слова.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окончаний имён прилагательных в начальной школе
</a:t>
            </a:r>
            <a:endParaRPr lang="en-US" sz="673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окончаний нужно помнить, чтобы быстро проверить прилагательное по вопросу и форме существительного.
</a:t>
            </a:r>
            <a:endParaRPr lang="en-US" sz="21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проверки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тетрадь — какая? Зимнее утро — какое? Большие окна — какие? В каждом примере вопрос помогает увидеть род и число, а вместе с ними и правильное окончание.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сад — какой? Вопрос сразу показывает нужную форму, потому что прилагательное связано с мужским родом и стоит рядом с существительным. Здесь окончание легко проверить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окончание — пишем без сомнений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существительное, проверка становится простой и понятной. Достаточно задать вопрос, определить форму слова и выбрать нужное окончание — спокойно и без орфографических фокусов.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2026-05-21T23:01:48Z</dcterms:created>
  <dcterms:modified xsi:type="dcterms:W3CDTF">2026-05-21T23:01:48Z</dcterms:modified>
</cp:coreProperties>
</file>