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Section: основа грамотного английского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делает английскую речь точной и понятной.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грамматика важна в 9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ученики читают сложнее, пишут больше и говорят точнее. Грамматика помогает правильно передать время, причину, условие и обязанность, а одна ошибка в форме слова может изменить смысл всего предложения.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английская грамматика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английском языке выполняют разные роли: одни называют предметы и явления, другие описывают действия, признаки и количество. Именно это помогает строить осмысленные предложения.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показывает, как меняются глаголы, существительные, прилагательные и местоимения. По форме слова можно понять время, число, степень сравнения и другие грамматические признаки.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определяет, как оформляются утверждения, вопросы и отрицания. Правильная последовательность слов особенно важна в английском, где смысл часто зависит от места слова в предложении.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разделять части текста, выделять прямую речь и делать запись понятной. Без них предложение становится труднее читать и интерпретировать.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английском языке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Nouns, verbs, adjectives, adverbs, numerals и pronouns называют предметы, действия, признаки и количество. Они несут основной смысл предложения и чаще всего легко узнаются по функции.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Prepositions, conjunctions и articles не называют предметы сами по себе, но связывают слова между собой. Благодаря им предложение становится логичным, а отношения между частями текста — понятными.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book, run, beautiful, quickly, in, and, a/an/the хорошо показывают разницу между частями речи. По вопросу, форме и роли в предложении их можно определить довольно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речи и их 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обозначает каждая часть речи, как она выглядит в примере и какую роль играет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легче определить по смыслу, форме и месту в предложении; наиболее заметны существительное, глагол, прилагательное и наречие.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встречаются в тексте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слова формируют каркас текста, а какие добавляют точность и связность.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английского текста строится вокруг существительных и глаголов; остальные части речи уточняют, связывают и делают речь выразительной.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текст по английскому языку; иллюстративная оценка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английском языке: время и форма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действие, процесс или состояние и обычно несёт главную информацию в предложении. Именно по нему легче всего понять, что происходит, когда и в какой ситуации.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особенно важны Present Simple, Past Simple, Future Simple, Present Continuous, Past Continuous, Present Perfect и Present Perfect Continuous. Каждое время подчёркивает свой аспект действия.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помогает передать не только момент действия, но и его длительность, повторяемость или связь с настоящим результатом. Поэтому ошибка во времени меняет смысл высказывания.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личных письмах, эссе и кратких ответах правильная форма глагола делает текст точным и понятным. Это один из самых важных навыков для школьной письменной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форму глагола шаг за шагом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времени и формы глагола в предложении.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Present Simple и Present Continuous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для привычек, фактов, расписаний и постоянных действий. В предложениях часто встречаются слова always, often, usually и every day, которые помогают сразу узнать форму.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показывает действие, происходящее сейчас, или временную ситуацию. Оно особенно удобно, когда нужно описать то, что происходит в момент речи, например: She is reading now.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 3 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в третьем лице единственного числа добавляются -s или -es: he plays, she watches. Эта форма часто вызывает ошибки, поэтому её важно проверять отдельно.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сообщает о факте или повторении, а Present Continuous — о процессе в данный момент. В школьных работах это различие помогает точнее передавать смысл и избегать смешения времён.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времён группы Present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группы Present помогают по-разному смотреть на одно и то же действие: как на привычку, процесс или результат.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связан с повторяемостью, Present Continuous — с действием сейчас, Present Perfect — с результатом и опытом, важным для настоящего.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грамматике английского языка; иллюстративное сравнение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Continuous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используется, когда действие уже закончилось в прошлом. Обычно рядом стоят слова yesterday, last year, ago, а сам глагол принимает форму went, saw, had или окончание -ed.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 процесс, который продолжался в конкретный момент прошлого. Формула was/were + V-ing помогает описать фон события: was reading, were playing, was waiting.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времён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времена часто работают вместе в одном предложении. Past Continuous даёт фон, а Past Simple показывает событие, которое произошло на этом фоне и прервало его.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важно, что произошло и когда всё закончилось, выбирают Past Simple. Если нужно показать, что действие длилось в определённый момент, используют Past Continuous.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Present Perfect и Past Simple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 трёх вопросах: есть ли точное время в прошлом, важна ли связь с настоящим и завершено ли действие.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повседневном английском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и 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could помогают говорить о том, что человек умеет делать или что ему разрешено. Эти формы часто встречаются в коротких просьбах, вопросах и ответах в классе и дома.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 выражают необходимость, но often используются в разных ситуациях. Must звучит как сильное правило или личная обязанность, а have to часто показывает внешнее требование.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подсказывает мягкий совет, а may помогает вежливо попросить разрешение или показать вероятность. Такие слова делают речь точнее и спокойнее, особенно в школьных диалогах.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частицы to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смысловой глагол ставится без to: can play, must go, should rest. Это важный признак, по которому модальные формы легко отличить от других конструкций.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 их значения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9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значения модальных глаголов и помогает увидеть, как один и тот же смысловой глагол меняет оттенок в зависимости от модальной формы.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задаёт отношение говорящего к действию: возможность, обязанность, совет или вежливость. Основной глагол остаётся тем же, но смысл меняется заметно.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английском языке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используют, когда важнее само действие или его результат, а не тот, кто его выполняет. Такой вариант часто встречается в новостях, инструкциях и научных сообщениях.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строится по схеме be + Past Participle. Эта формула остаётся главной, но форма be меняется в зависимости от времени и числа подлежащего.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 is written, The house was built, The homework has been checked — такие предложения показывают не исполнителя, а результат действия. Это делает сообщение более нейтральным и официальным.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часто используется в текстах, где важна точность и объективность. Он удобен, когда автор не хочет называть исполнителя или считает его не главным для 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пассивного залога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перестроить активное предложение в пассивное, сохранив смысл и выбрав нужную форму глагола.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грамматические ошибки в 9 классе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ошибки стоит проверять в первую очередь при самопроверке письменной работы и ответов у доски.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с формой глагола и выбором времени. Если проверять сигнальные слова и окончания, можно заметно снизить число ошибок.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учебным работам учащихся 9 класса; обобщение по типичным ошибкам
</a:t>
            </a:r>
            <a:endParaRPr lang="en-US" sz="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грамматическую ошибку в предложении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кто или что выполняет действие. Это помогает быстро проверить согласование сказуемого с подлежащим и увидеть, нужна ли особая форма глагола.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найдите, когда происходит действие: сейчас, регулярно, в прошлом или в опыте. Временные слова часто подсказывают, какую грамматическую форму нужно выбрать.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сверьте окончание глагола, наличие вспомогательного слова и порядок слов. В вопросах и отрицаниях особенно легко пропустить важный элемент конструкции.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последнюю очередь проверьте артикли, предлоги и согласование. Такой порядок делает поиск ошибки понятным и помогает исправлять не только отдельное слово, но и всё предложение.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учебных и реальных текстах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чате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сообщении всё решают время и порядок слов. Фраза вроде I am waiting ясно показывает, что действие происходит сейчас, а без грамматики смысл быстро становится расплывчатым.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объявлении важны точность и краткость. Если написано The books are collected today, читатель сразу понимает, что речь идёт о сборе книг, а не о просьбе их принести.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книги грамматика помогает связывать предложения между собой. Правильные времена, артикли и местоимения делают описание событий понятным, а диалоги — живыми и естественными.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из Grammar Section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помогает строить точную и понятную речь: выбирать время, выражать обязанность, показывать результат и избегать путаницы. Чем увереннее правила, тем легче читать, писать и отвечать по-английски.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2026-05-31T13:31:16Z</dcterms:created>
  <dcterms:modified xsi:type="dcterms:W3CDTF">2026-05-31T13:31:16Z</dcterms:modified>
</cp:coreProperties>
</file>