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материк контрастов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— третий по площади материк: около 24,7 млн км².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материк и почему он важен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материк и почему он важен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лежит в Северном и Западном полушариях и омывается тремя океанами. Берингов пролив связывает её с Азией, а Панамский перешеек — с Южной Америкой. Это влияет на морские пути, торговлю и переселения людей.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тянется от арктических островов Канады до Панамского перешейка. Поэтому он охватывает и ледяные области, и территории ближе к тропикам — с совершенно разным природным “настроением”.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запада Северную Америку омывает Тихий океан, а с востока — Атлантический. Из-за этого берега получают разные ветры, течения и осадки, что отражается на растительности и природных зонах.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климат тесно связаны с широтами: севернее чаще холоднее и суше, южнее теплее и влажнее. Даже расстояние между местами внутри материка может ощущаться как переход между “половинами мира”.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Северной Америки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формы рельефа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Запад: Кордильеры и горные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Северной Америки занимает Кордильерская система — протяжённая горная цепь. В её состав входят Скалистые горы и Сьерра-Невада, которые заметно меняют погоду и направление рек.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 восток: равнины и более древние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материка находятся Великие равнины и Центральные низменности. На востоке расположены Аппалачи — более древние и невысокие горы, поэтому там часто встречаются пологие формы рельефа.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севера на юг пояса сменяются постепенно: холодные территории Канады и Аляски сменяются более тёплым и влажным югом Мексики и Центральной Америки.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материка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протяжённость материка с севера на юг объясняет смену поясов и сильные различия природных условий между регионами.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климатическим поясам (качественные категории), основана на школьных атласах и учебных курсах географии; точные доли площадей не приведены.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9194"/>
            <a:ext cx="236400" cy="210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7471" y="1916061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2646" y="1929194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2858" y="1909161"/>
            <a:ext cx="187650" cy="25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43071" y="1909211"/>
            <a:ext cx="218925" cy="250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Северной Америки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Миссисипи и Миссури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Миссисипи и Миссури относятся к крупнейшим рекам материка. Их речные системы помогают перевозить грузы, снабжать водой населённые районы и поддерживать хозяйственную деятельность.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Святого Лаврентия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Святого Лаврентия соединяет внутренние воды с океаном. Благодаря этому вдоль её течения развиваются морские и речные перевозки, а также промышленность в прибрежных городах.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Маккензи и Колорадо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Маккензи и Колорадо важны для разных природных зон. Водные ресурсы используются для региональных нужд, а русла и долины заметно влияют на хозяйственное освоение территорий.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Верхнее, Гурон, Мичиган, Эри и Онтарио образуют огромную пресноводную систему. Эти озёра поддерживают водоснабжение, судоходство и промышленные процессы в США и Канаде.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используют для судоходства, водоснабжения и выработки электроэнергии. Там, где есть удобные водные пути и перепады высот, строят гидроэнергетические объекты.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5546" y="1221275"/>
            <a:ext cx="541290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объекты встречаются в разных частях Северной Америки и чем они известны.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природные объекты материка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распределены по материковым “полосам”: горы на западе, главные реки внутри, а крупные пресные водоёмы — на востоке/вблизи границы США и Канады.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атласы и школьные курсы географии (категориальные сведения об объектах).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 животные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 животные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включает тундру, тайгу, смешанные и широколиственные леса, прерии, пустыни и влажные тропические леса. Такая “мозаика” возникает из-за широты, климата и высоты над уровнем моря.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встречаются белые медведи и олени, в степных районах — бизоны и койоты. В лесах живут медведи, еноты и олени. Животным подходят условия, где они лучше всего выживают.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осваивали Северную Америку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освоения материка: от коренных народов к европейской колонизации и массовой урбанизации.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живут потомки европейцев, африканцев, азиатов и коренные народы. Разные группы формировали сообщества в разных регионах, поэтому культурное и языковое разнообразие особенно заметно.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 языки Северной Америки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распространённые языки — английский, испанский и французский. Эти языки связаны с историей заселения и управления территориями, а сегодня используются в быту, образовании и работе.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Канаде официальными считаются английский и французский. В Мексике главным языком является испанский. Такое устройство языков отражает особенности конкретных государств и их населения.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 Канада занимают большую часть территории Северной Америки и входят в число самых экономически развитых стран мира. В городах сосредоточены офисы, транспортные узлы и научные центры.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тоже разнообразно: фермерские хозяйства поставляют зерно и продукцию животноводства. В разных регионах сочетание климата и почв определяет, что именно выгоднее выращивать.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промышленности заметную роль играют автомобильные и авиационные предприятия, а также производство оборудования. Благодаря развитой инфраструктуре заводы и склады работают быстро и обеспечивают рабочие места.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 Канада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активно торгуют друг с другом и с другими государствами: обмениваются сырьём, технологиями и товарами. Экспорт и импорт связывают их экономики с мировыми рынками.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в экономике обычно играют услуги и промышленность, а добыча полезных ископаемых важна как источник сырья для производства и энергетики.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экономики материка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показывает, что развитие транспорта, торговли и технологий тесно связано с переработкой ресурсов, а не только с их добычей.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показатели по учебным атласам и справочным материалам; точные доли по годам и странам различаются.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и страны Центральной Америки: природа и занятия людей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между материком и историей древних цивилизаций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соединяет Северную и Центральную Америку, а значит, здесь встречаются разные природные ландшафты. В память о древних государствах сохранились культурные памятники и традиции. Это делает путешествия по стране особенно насыщенными и зрелищными.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и вулканы Центральной Америки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Центральной Америки часто можно увидеть густые тропические леса и действующие вулканы на фоне горных склонов. Узкие прибрежные равнины меняют картину: от влажных лесов к морю путь короткий. Такое разнообразие влияет и на быт местных жителей.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торговля и туризм на побережьях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прибрежные территории и близость к морю поддерживают занятия, связанные с рыболовством, торговлей и услугами. Туристы едут за природой, а бизнес — за выгодными маршрутами и рынками. Поэтому порты и города у побережья развиваются быстрее.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623" y="4199673"/>
            <a:ext cx="239700" cy="213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1638" y="3426775"/>
            <a:ext cx="239700" cy="19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1983" y="2619403"/>
            <a:ext cx="239400" cy="23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10047" y="1849006"/>
            <a:ext cx="239700" cy="213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97940" y="1052300"/>
            <a:ext cx="239400" cy="239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материка
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823445" y="4186507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Торонто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Торонто — крупный канадский центр услуг и управления проектами, где действуют университеты и музеи. Международные аэропорты и развитая транспортная система помогают поддерживать высокую занятость.
</a:t>
            </a:r>
            <a:endParaRPr lang="en-US" sz="1020" dirty="0"/>
          </a:p>
        </p:txBody>
      </p:sp>
      <p:sp>
        <p:nvSpPr>
          <p:cNvPr id="13" name="Text 3"/>
          <p:cNvSpPr txBox="1"/>
          <p:nvPr/>
        </p:nvSpPr>
        <p:spPr>
          <a:xfrm>
            <a:off x="1496460" y="3402955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Чикаго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важен как узел деловых коммуникаций: здесь работают университеты, офисы и инфраструктура для перевозок. Удобное расположение усиливает поток грузов и пассажиров, формируя рабочие места.
</a:t>
            </a:r>
            <a:endParaRPr lang="en-US" sz="1020" dirty="0"/>
          </a:p>
        </p:txBody>
      </p:sp>
      <p:sp>
        <p:nvSpPr>
          <p:cNvPr id="14" name="Text 4"/>
          <p:cNvSpPr txBox="1"/>
          <p:nvPr/>
        </p:nvSpPr>
        <p:spPr>
          <a:xfrm>
            <a:off x="2116655" y="2619403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Мехико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мегаполис Мексики объединяет деловые центры, университеты и культурные площадки. Высокая численность населения связана с концентрацией сервисов, образования и производства в одном регионе.
</a:t>
            </a:r>
            <a:endParaRPr lang="en-US" sz="1020" dirty="0"/>
          </a:p>
        </p:txBody>
      </p:sp>
      <p:sp>
        <p:nvSpPr>
          <p:cNvPr id="15" name="Text 5"/>
          <p:cNvSpPr txBox="1"/>
          <p:nvPr/>
        </p:nvSpPr>
        <p:spPr>
          <a:xfrm>
            <a:off x="2754869" y="1835839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Лос-Анджелес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известен авиационными и промышленными направлениями, а также мощной транспортной сетью. Благодаря международному авиасообщению и инфраструктуре для бизнеса он привлекает специалистов и компании.
</a:t>
            </a:r>
            <a:endParaRPr lang="en-US" sz="1020" dirty="0"/>
          </a:p>
        </p:txBody>
      </p:sp>
      <p:sp>
        <p:nvSpPr>
          <p:cNvPr id="16" name="Text 6"/>
          <p:cNvSpPr txBox="1"/>
          <p:nvPr/>
        </p:nvSpPr>
        <p:spPr>
          <a:xfrm>
            <a:off x="3442612" y="1052300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крупнейших деловых центров мира: международные аэропорты, порты и музеи собирают людей со многих стран. Плотность населения здесь поддерживается развитым общественным транспортом и рабочими местами.
</a:t>
            </a:r>
            <a:endParaRPr lang="en-US" sz="102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 активнее развивается в США, Мексике и Канаде, где сильнее промышленность, сервис и транспортные сети. В пригородах растёт инфраструктура и жильё.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урбанизация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городского населения показывает, что экономика опирается на рабочие места в промышленности и услугах. Транспорт и образование усиливают приток людей.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значения по обобщённым учебным источникам; конкретные доли зависят от страны и года.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богата нефтью, природным газом, углём, железной рудой, а также лесными ресурсами и пресной водой. Эти компоненты поддерживают энергетику и производство в разных странах.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сильны в переработке сырья и в сочетании промышленности с сельским хозяйством. Местные производства используют энергию, минералы и воду, чтобы выпускать технику и товары для внутреннего рынка.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особенно известна запасами полезных ископаемых и обширными лесами, которые дают сырьё для промышленности и материалов. Для регионов характерны большие расстояния, поэтому важны транспортные коридоры.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материка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природы и охрана окружающей среды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501500" y="1833650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 экосистем и здоровья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материка характерны лесные пожары, ураганы, загрязнение воздуха и воды, сокращение лесов и таяние ледников. В результате ухудшаются условия жизни для животных и повышаются риски для людей. В некоторых регионах снижается число мест обитания, особенно там, где сильнее хозяйственная нагрузка.
</a:t>
            </a:r>
            <a:endParaRPr lang="en-US" sz="1245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501500" y="3281806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парки, заповедники и природоохранные программы помогают сохранять редкие виды и природные территории. Они поддерживают восстановление экосистем и регулируют использование ресурсов. Благодаря этому часть уязвимых территорий сохраняется для будущих поколений.
</a:t>
            </a:r>
            <a:endParaRPr lang="en-US" sz="12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климата к хозяйству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рельеф формируют природные зоны, а те — занятия людей и размещение поселений, дорог и промыслов.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4684"/>
            <a:ext cx="5163300" cy="20729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между странами Северной Америки по размерам, языковой среде, роли отраслей и особенностям специализации.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США, Канады и Мексики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выделяются более сильной экономической специализацией на промышленности и услугах, Канада — ресурсами и лесом, а Мексика — сочетанием крупного населения с промышленностью и сельским хозяйством.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справочники и общедоступные страновые сведения (без привязки к одному году).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многообразие природы и экономики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сочетает арктические территории, умеренные леса, прерии, пустыни и тропики. Разные народы и богатые ресурсы, крупные города и выгодное положение помогают экономике развиваться. География напрямую влияет на климат, расселение и производство.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2026-05-13T02:17:16Z</dcterms:created>
  <dcterms:modified xsi:type="dcterms:W3CDTF">2026-05-13T02:17:16Z</dcterms:modified>
</cp:coreProperties>
</file>