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эволюции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ароморфоза, идиоадаптации и дегенерации в развитии жизни на Земле.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изучения эволюции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эволюции было введено Ламарком, а Дарвин расширил её смысл. Сегодня эволюция объясняет происхождение видов и их приспособление к среде за миллионы лет.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эволюции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одноклеточных организмов заложило основы жизни и породило разнообразие бактерий и протистов.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сложных форм, таких как многоклеточные животные и растения, сформировало многочисленные таксоны — типы и классы.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новых структур и функций, например, скелета и органов дыхания, позволило освоить новые экологические ниши.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Ароморфоз: суть и значение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 — это крупные эволюционные изменения, повышающие уровень организации жизни. Они обеспечивают сложности и преимущества видов в борьбе за существование.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появление позвоночного скелета и молочных желез у млекопитающих. Такие изменения ведут к образованию новых крупных групп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Вехи ароморфоза в истории жизни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фотосинтеза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Сине-зелёные водоросли начали выделять кислород, что радикально изменило атмосферу и условия для жизни.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внутреннего скелета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хордовых сформировалась структура, которая дала преимущества в движении и защите, расширяя ареал обитания.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цветковых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цветков привело к расцвету наземных экосистем, поддерживая множество других видов и сложные пищевые цепи.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клювов вьюрков на Галапагосах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адаптировался к разным условиям питания, изменяя форму клюва для добычи и обработки пищи. Это пример точечной адаптации к среде.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копытности у копытных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Парнокопытные и непарнокопытные имеют разные строения копыт для оптимальной поддержки тела и передвижения в различных ландшафтах.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Идиоадаптация: частные приспособления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идиоадаптаций в природе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преобразовали листья в иголки, снижая испарение влаги и позволяя выживать в засушливых пустынях.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птицы приобрели особую окраску для привлечения партнёров, повышая шансы на успешное размножение.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Камуфляж у насекомых помогает маскироваться от хищников, улучшая выживаемость видов в сложных условиях.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Ластоногие развили перепончатые конечности и обтекаемую форму, что способствует эффективному плаванию и охоте в воде.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Дегенерация: упрощение и причины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Дегенерация проявляется в упрощении организма за счёт утраты лишних органов, как у змей, потерявших конечности в процессе адаптации к ползанию.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пещерных рыб исчезли зрение и пигментация, что связано с жизнью в полной темноте и узкоспециализированными условиями среды.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567211"/>
            <a:ext cx="4164900" cy="19660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направлений эволюции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характеризует признаки, примеры и влияние ароморфоза, идиоадаптации и дегенерации на виды и экосистемы.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направление обеспечивает разнообразие жизни и адаптационные возможности.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9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по эволюционным направлениям
</a:t>
            </a:r>
            <a:endParaRPr lang="en-US" sz="2341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развиваются через идиоадаптации, что отражает важность экологической специализации.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Идиоадаптация обеспечивает гибкость и выживание, доминируя среди направлений эволюции.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биологических данных, 2023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3618" y="1499146"/>
            <a:ext cx="279038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3987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91012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ароморфозов в образовании крупных таксонов
</a:t>
            </a:r>
            <a:endParaRPr lang="en-US" sz="2373" dirty="0"/>
          </a:p>
        </p:txBody>
      </p:sp>
      <p:sp>
        <p:nvSpPr>
          <p:cNvPr id="13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4421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скелет у хордовых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внутреннего скелета позволило хордовым развиваться в различных направлениях, давая начало множеству позвоночных групп с разнообразной морфологией и образом жизни.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31032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новых биологических типов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Ароморфозы стимулировали появление крупных биологических типов, формируя основу для дальнейшего усложнения жизни и обогащения биосферы.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39741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Присвоение суши растениями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растений на сушу сопровождалось развитием сосудистой системы и корней, что обеспечило формирование новых отделов и расширение наземных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368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Полиморфизм окраски у бабочек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цветов и узоров у бабочек помогает избегать хищников через маскировку и предупреждающую окраску. Это обеспечивает их выживание в различных экологических нишах.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6082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клювах у птиц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популяций птиц форма клюва адаптирована к определённому рациону и условиям обитания. Такие вариации способствуют эффективному использованию ресурсов и снижению конкуренции.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значение идиоадаптаций внутри видов
</a:t>
            </a:r>
            <a:endParaRPr lang="en-US" sz="24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Дегенерация и экологическая специализация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Дегенерация проявляется в утрате структур, ставших ненужными при переходе к особым условиям жизни, например, редукция пищеварительной системы у ленточных червей-паразитов.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упрощение формирует высокоспециализированные экологические ниши, способствуя выживанию видов в ограниченных и стабильных условиях среды.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строения наблюдается у личинок комаров в кислородно бедных водоёмах, что снижает энергетические затраты и повышает шансы на выживание в специфических средах.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Ароморфозы как стимул биологического прогресса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ареалов и численности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волна ароморфозов сопровождалась значительным расширением ареала и увеличением численности организмов. Это создавало условия для дальнейшего усложнения экосистем и формирования новых видов.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новых экологических зон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лёгких у амфибий, перьев у птиц и цветков у растений позволило им освоить разнообразные среды, что обеспечило устойчивое биологическое преобладание в природе.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возникновения идиоадаптаций
</a:t>
            </a:r>
            <a:endParaRPr lang="en-US" sz="241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адаптации видов к различным условиям среды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примеры дегенерации в животном мире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59500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Сосальщики, будучи паразитами, утратили нервную систему и органы чувств, адаптируясь к паразитическому образу жизни, что существенно упростило их строение и жизненные функции.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259500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Пещерные рыбы, живущие в условиях постоянной темноты, потеряли зрение и пигментацию, а некоторые черви редуцировали пищеварительную систему, приспосабливаясь к ограниченным ресурсам среды.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эволюционных направлений на биосферу
</a:t>
            </a:r>
            <a:endParaRPr lang="en-US" sz="2451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Дегенерация привела к сужению экологических ниш и развитию специфических адаптаций, повышающих выживаемость в узких условиях.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действие всех направлений обеспечивает динамику и устойчивость биосферы, поддерживая её экологическое равновесие.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Ароморфозы усилили сложность пищевых цепей, способствуя появлению разнообразных экосистем с многоуровневой структурой.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Идиоадаптации позволили видам успешно осваивать экстремальные среды — горы, пустыни и водоёмы — расширяя биоразнообразие.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325758"/>
            <a:ext cx="4206300" cy="22381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 направлений эволюции в различных группах
</a:t>
            </a:r>
            <a:endParaRPr lang="en-US" sz="2253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эволюционных изменений у рыб, насекомых и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эволюционные направления проявляются по-разному в группах, отражая адаптационные стратегии и экологические условия.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Энциклопедии животных и растений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о значении направлений эволюции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 является ключом к биологическому прогрессу, формируя новые крупные группы организмов с более высоким уровнем организации.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Идиоадаптация способствует разнообразию внутри видов и гибкости к переменам среды, что обеспечивает их стабильное существование.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Дегенерация помогает видам приспосабливаться к узкоспециализированным условиям, формируя уникальные экологические ниши и специализации.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направлений эволюции для человека и природы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ароморфоза, идиоадаптаций и дегенерации раскрывает основы биологического разнообразия и адаптации, что важно для науки, медицины, сохранения природы и устойчивого использования ресурсов биосферы.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2026-05-09T08:13:21Z</dcterms:created>
  <dcterms:modified xsi:type="dcterms:W3CDTF">2026-05-09T08:13:21Z</dcterms:modified>
</cp:coreProperties>
</file>