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1440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2181226"/>
            <a:ext cx="3837900" cy="16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объекты Земли в уменьшенном виде: от дорог и рек до границ и направлений.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1216326"/>
            <a:ext cx="75969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местности и географическая карта: что это и зачем нужно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нужны для двора, улицы, парка, посёлка и даже квартиры. Карты показывают города, области, страны и весь мир. Их используют в учёбе, поездках, при выборе маршрута и знакомстве с местностью.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постоянно сталкиваемся с планами и картами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местности показывает небольшой участок подробно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 изображают маленькую территорию: двор, квартал, парк или школьный участок. Поэтому видны отдельные здания и дорожки, а не общий рисунок местности.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крупного масштаба план помогает рассматривать детали: деревья, мост, речку, площадку и другие небольшие объекты. Так удобнее ориентироваться рядом с домом.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используют, когда нужно понять, как устроено пространство «в шаговой доступности». По нему легче сравнить, где что находится, и выбрать путь между объектами.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 географической карты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на любой учебной карте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 содержит название территории и масштаб, а также легенду с условными знаками. Обычно на ней есть стороны горизонта, чтобы можно было правильно сориентироваться.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детали могут быть не видны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изображается уменьшенно, поэтому мелкие детали иногда не помещаются. В учебных материалах часто дополнительно показывают стрелку севера и линейку масштаба.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952233"/>
            <a:ext cx="3377400" cy="17433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план местности отличается от географической карты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изображения помогают ориентироваться, но отличаются масштабом, деталями и назначением.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точнее для маленькой территории, а карта удобнее, когда нужно охватить большие пространства и сравнить регионы.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сравнение из школьного курса географии и картографии.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1:10 000
</a:t>
            </a:r>
            <a:endParaRPr lang="en-US" sz="10329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масштабе 1 сантиметр на карте соответствует 100 метрам в реальности.
</a:t>
            </a:r>
            <a:endParaRPr lang="en-US" sz="217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— это отношение расстояния на плане или карте к действительному расстоянию на местности. Чем больше число после двоеточия, тем меньше деталей помещается.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по чтению планов и карт.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подробность изображения при разном масштабе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масштабе 1:5 000 можно различать мелкие объекты, а на 1:1 000 000 остаются только самые крупные элементы. Это видно по снижению уровня подробности.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показывает: чем больше территория, которую хотят изобразить, тем мельче масштаб и тем меньше деталей остаётся на карте.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из учебного курса: 1:5 000, 1:50 000, 1:1 000 000.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стороны горизонта на плане и карте
</a:t>
            </a:r>
            <a:endParaRPr lang="en-US" sz="2265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по стрелке севера и взаимному положению объектов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50" y="1648250"/>
            <a:ext cx="1054200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3240" y="1679217"/>
            <a:ext cx="1116300" cy="992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5127" y="1648250"/>
            <a:ext cx="1054200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— это язык карты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объектов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река, дорога, мост, школа, болото, поле и границы изображают простыми символами по легенде. Это позволяет быстро понять, что находится на местности.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объясняет значения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— это ключ к чтению карты. Без неё один и тот же знак может означать разные объекты в разных атласах, и тогда легко запутаться.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линии передают смысл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часто показывают дороги и границы, а цвета помогают различать природные участки и разные типы местности. Так карта становится нагляднее и понятнее.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помогают ориентироваться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знаете условные знаки, можно находить нужные места и сравнивать направления. Это особенно важно при выборе пути и работе с планами.
</a:t>
            </a:r>
            <a:endParaRPr lang="en-US" sz="88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Горизонтали рисуют «слои высоты»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— это неровности земной поверхности: равнины, холмы, горы, овраги и впадины. На карте рельеф изображают горизонталями, которые соединяют точки одинаковой высоты. По рисунку сразу видно, где поверхность поднимается или понижается.
</a:t>
            </a:r>
            <a:endParaRPr lang="en-US" sz="892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горизонтали — значит круче склон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горизонтали расположены рядом, между ними меньше расстояние по высоте. Поэтому склон обычно более крутой и требует большего внимания при движении. Когда линии далеко друг от друга, рельеф более пологий.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Оттенки и высотные отметки добавляют точность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горизонталей, рельеф поддерживают оттенками цвета и отметками высот. Это помогает лучше представить форму местности даже без вычислений. Так карта становится не просто схемой, а понятным изображением территории.
</a:t>
            </a:r>
            <a:endParaRPr lang="en-US" sz="892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 карте показывают рельеф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читают с карты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карту читают не «про всё сразу», а по задачам: как далеко, куда идти, что мешает или облегчает путь. Это упрощает выбор маршрута.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внимания показывает логичную связку: расстояние и направление отвечают за движение, а рельеф, вода и дороги — за условия на местности.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практика; условные значения для визуализации (без привязки к статистике), 2026-05-13
</a:t>
            </a:r>
            <a:endParaRPr lang="en-US" sz="58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расстояние по карте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прямых отрезков берут линейку и прикладывают её по масштабу карты. Такой способ быстро даёт точность на небольших участках, где маршрут почти не меняет направление.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Извилистую линию удобнее измерять ниткой: её огибают по маршруту, затем распрямляют и измеряют нитку линейкой. Так корректнее, чем пытаться «усреднить» длину.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измерения выбирают по задаче: циркуль помогает перенести расстояние с карты на линейку, особенно когда отрезок не помещается целиком. Важно измерять в одном масштабе.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 масштабе 1:25 000 4 см на карте соответствуют 1 км на местности. Проверяйте расчёт несколько раз, чтобы избежать ошибки в маршруте и времени пути.
</a:t>
            </a:r>
            <a:endParaRPr lang="en-US" sz="10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карту от общего к частному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чтения карты отражает порядок, который помогает не перепутать элементы и быстрее понять смысл изображения.
</a:t>
            </a:r>
            <a:endParaRPr lang="en-US" sz="103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986683"/>
            <a:ext cx="3377400" cy="17433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карт и что на них изображают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карты показывают разные сведения. Выбор карты зависит от цели: узнать рельеф, границы, погоду, природные зоны или проложить маршрут.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критерий различий — содержание. Одна и та же местность будет выглядеть по-разному на разных типах карт, потому что акцент делается на нужной информации.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(общие сведения); 2026-05-13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координаты помогают найти точное место
</a:t>
            </a:r>
            <a:endParaRPr lang="en-US" sz="2434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определяет положение к северу или югу от экватора. Чем дальше от экватора, тем «больше» значение широты и тем заметнее различия в климате.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координаты показывают положение объекта на Земле в двух числах. Они помогают найти место даже тогда, когда поблизости нет заметных ориентиров и названий.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Долгота показывает, где объект расположен к востоку или западу от нулевого меридиана. Такие координаты используют навигаторы, карты, авиация и мореплавание.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изображают чаще на планах и картах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 приоритет — детали для «ближайшей территории»: входы, проезды, здания. На карте больше внимания уделяют тому, что важно на больших расстояниях.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категорий показывает разницу масштабного мышления: в планах удобнее ориентироваться по объектам рядом, а на картах — по крупным ориентирам и общим условиям.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планов и карт; условные величины для наглядности, 2026-05-13
</a:t>
            </a:r>
            <a:endParaRPr lang="en-US" sz="6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75"/>
            <a:ext cx="4403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карты и навигация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59225" y="1712275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Удобства прямо на экране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карты можно увеличивать и уменьшать, искать адреса и строить маршрут. Во многих приложениях доступна информация о пробках, чтобы выбрать более быстрый путь.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326350" y="3067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устройство определяет местоположение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GPS-приёмники принимают сигналы со спутников и вычисляют координаты. На телефоне это помогает показать текущее местоположение, ближайшие улицы и маршрут до нужного объекта.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создают план школьного двора или класса
</a:t>
            </a:r>
            <a:endParaRPr lang="en-US" sz="2525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планирования опирается на измерения и последовательное нанесение объектов на выбранный масштаб.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чтении карт и планов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проблема — путаница с масштабом: если умножить или разделить неверно, расстояние и время пути получатся ошибочными. Проверяйте масштаб перед каждым расчётом.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забывают легенду, поэтому символы воспринимают «как попало». Это особенно заметно, когда один и тот же знак в разных атласах может обозначать разные объекты.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неверно определить стороны горизонта. Если перепутать север и юг, маршруты окажутся зеркально «перевёрнутыми», и ориентиры будут находиться в неожиданной стороне.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смешивают план и карту: план читают как подробную картинку рядом, а карту — для более крупных расстояний. Также неверно измеряют извилистые линии, проходя их «на глаз».
</a:t>
            </a:r>
            <a:endParaRPr lang="en-US" sz="10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местности показывает небольшой участок подробно, а географическая карта охватывает большие территории. Масштаб, условные знаки, стороны горизонта, рельеф и координаты делают изображение точным и понятным.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карта и план помогают понимать пространство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2026-05-13T00:20:11Z</dcterms:created>
  <dcterms:modified xsi:type="dcterms:W3CDTF">2026-05-13T00:20:11Z</dcterms:modified>
</cp:coreProperties>
</file>