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и басня «Телёнок и Дуб»: конфликт силы, опыта и самоуверенности
</a:t>
            </a:r>
            <a:endParaRPr lang="en-US" sz="2668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показывает, как самоуверенность сталкивается с зрелой силой и опытом.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русская басня XIX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превратил басню в один из самых точных жанров русской литературы: краткий сюжет, аллегория и ясный нравственный вывод помогают говорить о человеческом поведении через образы животных и дерева.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 и его композиционная краткость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дерзкого поведения телёнка, который вступает в столкновение с дубом, намного превосходящим его по устойчивости и силе.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героя не меняют реального соотношения сил: эмоциональный порыв не становится ни доказательством правоты, ни признаком зрелости.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композиция быстро ведёт от завязки к конфликту и моральному выводу, поэтому смысл басни воспринимается сразу и без лишних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телёнка как знак неопытности и подростковой бравады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Телёнок воплощает молодость, импульсивность и недостаток жизненного опыта: он действует не из расчёта, а из желания самоутвердиться и показать мнимую силу.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чтении этот образ легко соотносится с подростковой переоценкой собственных возможностей, а комический эффект возникает из несоответствия между слабостью героя и его поведением.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как символ устойчивости, силы и авторитета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культурной традиции дуб связан с мощью, долговечностью и корневой прочностью, поэтому его образ сразу вызывает ощущение надёжности.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он обозначает спокойную, не показную силу: дуб не доказывает своё превосходство, а просто остаётся тем, чем он является.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этот образ помогает увидеть, как литература связывает природную устойчивость с нравственной зрелостью, выдержкой и внутренним авторитетом.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в басне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неопытности к моральному выводу через столкновение с объективной силой.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персонажами строится не только на силе, но и на различии поведения, самоощущения и отношения к реальности.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показывает, что внешняя напористость уступает спокойной устойчивости, если за ней не стоит зрелость и понимание меры.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 А. Крылова «Телёнок и Дуб»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телёнка и дуба по смысловым признакам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форма басни помогает быстро и точно выразить нравственную мысль.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задачу: сделать житейскую истину короткой, наглядной и запоминающейся.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 А. Крылова «Телёнок и Дуб»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басни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 и её нравственный смысл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утверждает, что сила без разума легко превращается в пустую браваду и не даёт человеку реального преимущества в конфликте.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Самоуверенность не отменяет объективных обстоятельств: герой может громко заявлять о себе, но это не меняет его возможностей.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подчёркивает ценность трезвой самооценки, осторожности и уважения к опыту, которые помогают избегать бессмысленных столкновений.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 относится не только к телёнку, но и к любой ситуации, где эмоция подменяет здравую оценку происходящего.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русской культуре и литературной символике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словесности дуб часто связан с богатырской силой, долговечностью и нравственной крепостью, поэтому его образ легко читается без сложных пояснений.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Крылова дуб соединяет природную мощь и человеческий смысл: через него басня подчёркивает устойчивость, зрелость и спокойный авторитет.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 и особенности стиля Крылова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говорит языком, близким к живой разговорной речи: фразы звучат естественно, а интонация помогает сразу уловить ироническую оценку поступка героя.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точность формулировок делают сюжет предельно собранным: каждое слово работает на конфликт, а лишние подробности отсутствуют как ненужные.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басенного стиля особенно важны афористичность и нравственная ясность: простое выражение усиливает сатиру и помогает запомнить вывод без дополнительных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отрицательные качества связаны с громким жестом, а положительные — с внутренней мерой и спокойной уверенностью.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явно поддерживает зрелость, самообладание и уважение к опыту, противопоставляя их показной браваде и ошибочной самооценке.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басни И. А. Крылова «Телёнок и Дуб»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басня осуждает, а какие утверждает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 тема взросления в школьном чтении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порывисто и переоценивает себя, что отражает типичную ошибку незрелого поведения и желание самоутверждения любой ценой.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дубом показывает, что намерение и реальная сила не совпадают, если нет опыта, осторожности и понимания границ.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видит: взрослость начинается там, где человек умеет соотносить желания с обстоятельствами и отвечает за последствия своих действий.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закрепляет урок: трезвая самооценка важнее громких жестов, а зрелость проявляется в способности мыслить спокойно и ответственно.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герои басни работают не как сложные характеры, а как носители чётких нравственных значений.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построена на контрасте: каждый образ подчёркивает либо опасность самонадеянности, либо ценность устойчивости и внутренней меры.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басни И. А. Крылова «Телёнок и Дуб»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басни и их смысловые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22686"/>
            <a:ext cx="415500" cy="33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сохраняет актуальность сегодня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спорах и конкурсах нередко встречается желание выглядеть сильнее, чем есть на самом деле; басня помогает вовремя заметить этот разрыв между словом и возможностями.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общение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громкие заявления не заменяют аргументов и опыта, а показная уверенность часто маскирует неготовность к последствиям собственных поступков.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самопрезентация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особенно заметна тяга к эффектному образу; басня учит отличать реальное содержание личности от внешней демонстрации силы и значимости.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нравственный вывод басни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движение от частного эпизода к общему моральному правилу в басне И. А. Крылова.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не ослабляет впечатление: нарастающее напряжение быстро приводит к комическому и поучительному разрешению конфликта.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запоминается резкий переход от ожидания к развязке: эмоциональный подъём служит подготовкой к нравственному выводу.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басни И. А. Крылова «Телёнок и Дуб»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образ для школьного восприятия басни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выразительной будет сцена, где маленький телёнок оказывается рядом с мощным дубом: масштаб сразу передаёт смысловое неравенство и делает аллегорию очевидной.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помогает школьникам быстрее увидеть контраст силы и неопытности, а также понять, почему композиция басни строится на одном ярком противопоставлении.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точный вывод объединяет весь сюжет: уважение к границам собственных сил важнее демонстративной смелости и пустого вызова.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урок басни — трезво соотносить желание, опыт и реальные возможности.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басни И. А. Крылова «Телёнок и Дуб»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почему басня Крылова остаётся важной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убеждает без длинных объяснений: в ней краткий сюжет, яркий контраст и точная мораль соединяются в целостный урок о зрелости, осторожности и истинной силе.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2026-05-20T02:18:31Z</dcterms:created>
  <dcterms:modified xsi:type="dcterms:W3CDTF">2026-05-20T02:18:31Z</dcterms:modified>
</cp:coreProperties>
</file>