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445274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Героические страницы истории нашей Родины: Русь и половцы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228550" y="2865826"/>
            <a:ext cx="46869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Русь смело защищала родную землю от степных набегов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половцы и почему Руси приходилось защищаться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Половцы были кочевниками степей и быстро передвигались на конях. Они внезапно нападали на русские земли, уводили людей в плен и забирали добычу, поэтому южным городам приходилось всегда быть настороже.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граница Руси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степь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земли Руси соседствовали с открытыми степями. Оттуда враг мог появиться почти без предупреждения.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3596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Тревожная жизнь пограничья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сёла жили в постоянной готовности. Люди внимательно следили за дорогами и не выпускали из виду горизонт.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4492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набегов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Конные отряды могли налететь внезапно, быстро ударить и так же быстро скрыться. Догнать их было очень трудно.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38817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 князей и жителей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границы стала общим делом. Нужно было держать дозоры, строить укрепления и быстро собираться при тревоге.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Дозор на стене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высоких деревянных стенах дежурили сторожа. Они всматривались в степь и первыми замечали пыль от приближающихся всадников. От их внимательности иногда зависела судьба целого города.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 в городе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звучал сигнал опасности, жители спешили укрыть скот и запереть ворота. Каждый знал своё дело, даже дети старались не мешать взрослым и не путаться под ногами.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Воины у крепости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защитники выходили навстречу врагу в шлемах и кольчугах, с копьями и мечами. Рядом с крепостью они стояли плечом к плечу, как настоящая дружная команда.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жили люди на пограничных землях
</a:t>
            </a:r>
            <a:endParaRPr lang="en-US" sz="2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выглядел набег половцев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Половецкие всадники двигались очень быстро: появлялись внезапно, атаковали селения и старались захватить добычу, пока жители ещё не успели подготовиться к защите.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удара они жгли дома, уводили людей в плен и уносили скот. Их отряды были лёгкими и подвижными, поэтому долго преследовать их было почти невозможно.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Русским дружинам приходилось действовать осторожно, заранее выставлять дозоры и быть готовыми к внезапной тревоге. Промедление могло дорого обойтись целому городу.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Русь отвечала на опасность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действовали русские города и князья при набеге половцев.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2109" y="1608361"/>
            <a:ext cx="886500" cy="70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97151" y="2088061"/>
            <a:ext cx="765300" cy="765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76065" y="1488977"/>
            <a:ext cx="886500" cy="709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60452" y="1942559"/>
            <a:ext cx="886500" cy="709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князьям нужно было объединяться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265800" y="30515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Согласие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князья действовали вместе, у Руси появлялось больше сил. Общий план помогал быстрее собирать войско и надёжнее защищать города.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2450242" y="3614268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защита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дружина не всегда могла справиться с подвижным врагом. Несколько князей вместе могли перекрыть больше дорог и вовремя встретить набег.
</a:t>
            </a:r>
            <a:endParaRPr lang="en-US" sz="999" dirty="0"/>
          </a:p>
        </p:txBody>
      </p:sp>
      <p:sp>
        <p:nvSpPr>
          <p:cNvPr id="16" name="Text 4"/>
          <p:cNvSpPr txBox="1"/>
          <p:nvPr/>
        </p:nvSpPr>
        <p:spPr>
          <a:xfrm>
            <a:off x="4589737" y="2919200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договариваться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Ссоры между князьями ослабляли Русь. Поэтому мир и согласие были не просто доброй привычкой, а настоящей помощью для всей земли.
</a:t>
            </a:r>
            <a:endParaRPr lang="en-US" sz="999" dirty="0"/>
          </a:p>
        </p:txBody>
      </p:sp>
      <p:sp>
        <p:nvSpPr>
          <p:cNvPr id="17" name="Text 5"/>
          <p:cNvSpPr txBox="1"/>
          <p:nvPr/>
        </p:nvSpPr>
        <p:spPr>
          <a:xfrm>
            <a:off x="6774124" y="34219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людей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князья объединялись, жители чувствовали себя спокойнее и увереннее. Людям было легче верить, что их дома и семьи удастся защитить.
</a:t>
            </a:r>
            <a:endParaRPr lang="en-US" sz="99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 1111 года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522499" y="965125"/>
            <a:ext cx="27927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Выступление князей
</a:t>
            </a:r>
            <a:pPr algn="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1111 году князья во главе с Владимиром Мономахом собрали войско и отправились против половцев. Это был смелый и хорошо подготовленный поход.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14199" y="1956450"/>
            <a:ext cx="27927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 степь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дружина дошла до степных земель и не испугалась дальнего пути. Воины шли вместе и держались очень дружно.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1522499" y="2745550"/>
            <a:ext cx="27927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Важная победа
</a:t>
            </a:r>
            <a:pPr algn="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Войско одержало победу и показало, что согласие и подготовка помогают защитить родную землю. Это событие запомнилось на долгие 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Мономах — мудрый защитник Руси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Мономах был одним из самых известных князей Древней Руси. Он старался укреплять порядок, мирить князей и заботиться о безопасности своей земли.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помнят как человека сильного, разумного и ответственного. Для многих поколений он стал примером правителя, который думал не только о себе, но и о Родине.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борьба с половцами продолжалась долго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после побед половцы не исчезали. Они снова собирали силы, возвращались в степь и могли начать новый набег в любой удобный момент.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Руси не было одного общего правителя и одной большой армии. Поэтому защиту приходилось организовывать разным князьям, а это было непросто.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Пограничные города должны были постоянно следить за степью, держать дозоры и быстро готовиться к обороне. Расслабляться было нельзя ни на минуту.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каждого набега людям приходилось восстанавливать дома, поля и укрепления. Но именно так Русь училась стойкости, терпению и умению защищать своё.
</a:t>
            </a:r>
            <a:endParaRPr lang="en-US" sz="8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князя Игоря в 1185 году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59586" y="1972829"/>
            <a:ext cx="2067900" cy="7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1185 года
</a:t>
            </a:r>
            <a:pPr algn="l" indent="0" marL="0">
              <a:lnSpc>
                <a:spcPct val="115000"/>
              </a:lnSpc>
              <a:buNone/>
            </a:pPr>
            <a:r>
              <a:rPr lang="en-US" sz="5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Игорь Святославич собрал дружину и решил выступить против половцев. Он хотел защитить русские земли и показать смелость своих воинов.
</a:t>
            </a:r>
            <a:endParaRPr lang="en-US" sz="858" dirty="0"/>
          </a:p>
        </p:txBody>
      </p:sp>
      <p:sp>
        <p:nvSpPr>
          <p:cNvPr id="10" name="Text 3"/>
          <p:cNvSpPr txBox="1"/>
          <p:nvPr/>
        </p:nvSpPr>
        <p:spPr>
          <a:xfrm>
            <a:off x="2417509" y="3229880"/>
            <a:ext cx="2067900" cy="7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в степь
</a:t>
            </a:r>
            <a:pPr algn="l" indent="0" marL="0">
              <a:lnSpc>
                <a:spcPct val="115000"/>
              </a:lnSpc>
              <a:buNone/>
            </a:pPr>
            <a:r>
              <a:rPr lang="en-US" sz="5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Русское войско двинулось навстречу врагу. Сначала путь казался удачным, и дружина надеялась на быструю победу.
</a:t>
            </a:r>
            <a:endParaRPr lang="en-US" sz="858" dirty="0"/>
          </a:p>
        </p:txBody>
      </p:sp>
      <p:sp>
        <p:nvSpPr>
          <p:cNvPr id="11" name="Text 4"/>
          <p:cNvSpPr txBox="1"/>
          <p:nvPr/>
        </p:nvSpPr>
        <p:spPr>
          <a:xfrm>
            <a:off x="4706108" y="2028952"/>
            <a:ext cx="2067900" cy="7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успехи
</a:t>
            </a:r>
            <a:pPr algn="l" indent="0" marL="0">
              <a:lnSpc>
                <a:spcPct val="115000"/>
              </a:lnSpc>
              <a:buNone/>
            </a:pPr>
            <a:r>
              <a:rPr lang="en-US" sz="5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Воины проявили стойкость и отвагу. Но половцы быстро собрали силы, а степь помогала им действовать ловко и неожиданно.
</a:t>
            </a:r>
            <a:endParaRPr lang="en-US" sz="858" dirty="0"/>
          </a:p>
        </p:txBody>
      </p:sp>
      <p:sp>
        <p:nvSpPr>
          <p:cNvPr id="12" name="Text 5"/>
          <p:cNvSpPr txBox="1"/>
          <p:nvPr/>
        </p:nvSpPr>
        <p:spPr>
          <a:xfrm>
            <a:off x="6505851" y="3327806"/>
            <a:ext cx="2067900" cy="7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Тяжёлое поражение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войска оказались в окружении и потерпели поражение. Поход Игоря надолго запомнился как урок храбрости и осторожности.
</a:t>
            </a:r>
            <a:endParaRPr lang="en-US" sz="85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говорит «Слово о полку Игореве»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21955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рассказывает о походе князя Игоря и передаёт тревогу за русскую землю. В нём слышны любовь к Родине и боль за её беды.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260775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показывает, что сила Руси зависит не только от оружия, но и от согласия князей. Когда они спорят, земля становится уязвимой.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330200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«Слово о полку Игореве» стало одним из самых известных памятников древнерусской литературы. Оно помогает помнить прошлое и ценить защитников Отчизны.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поход Игоря привёл к беде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как смелый поход без достаточной поддержки завершился поражением.
</a:t>
            </a:r>
            <a:endParaRPr lang="en-US" sz="11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уроки дал поход Игоря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42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храбрость не спасает, если идти в степь без хорошего плана. Перед походом нужно взвесить силы, путь и возможную помощь союзников.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974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напомнила князьям, что разобщённость ослабляет Русь. Когда каждый действует отдельно, врагу легче нанести удар по городам и людям.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4200" y="2985256"/>
            <a:ext cx="56808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поражении учила беречь землю мудро и осторожно. Так прошлое становилось полезным уроком для будущих защитников Руси.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942061"/>
            <a:ext cx="4248300" cy="12778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237528"/>
            <a:ext cx="4248300" cy="13483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3775" y="3577597"/>
            <a:ext cx="4248300" cy="13483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1187904"/>
            <a:ext cx="3318900" cy="7861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Дружинник на городской стене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стоит в шлеме и кольчуге, внимательно смотрит в степь и первым замечает опасность. Рядом лежит копьё, а за спиной — деревянная крепость, готовая к обороне.
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49703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Кузнец и оружейник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воины держат строй, в кузнице гремит молот. Мастер кует мечи, чинит наконечники стрел и помогает дружине быть готовой к новому набегу.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383710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у ворот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Старшие прислушиваются к дозору, дети уводят скот в безопасное место, а взрослые закрывают ворота. В такой минуте каждый понимает: защита родного города — общее дело.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Люди, которые защищали Русь
</a:t>
            </a:r>
            <a:endParaRPr lang="en-US" sz="2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помогало Руси выстоять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сёла спасали крепкие стены, дозоры и быстрая готовность к тревоге. Люди знали: чем раньше заметишь врага, тем больше шансов защититься.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силу давали храбрость воинов и поддержка жителей. Когда дружина, князь и простой народ действовали вместе, оборона становилась намного надёжнее.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разорений люди снова поднимали дома, чинили поля и возвращались к труду. Такая стойкость помогала Руси не сломиться и идти дальше.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42" y="1349431"/>
            <a:ext cx="462878" cy="3703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37064" y="3267194"/>
            <a:ext cx="462695" cy="3701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72770" y="2121290"/>
            <a:ext cx="462733" cy="370187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только войны, но и переговоры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1154273" y="1664665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Разговоры и договорённости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Русь и половцы не сражались, а пытались договориться. Такие встречи помогали временно снизить опасность и найти выход без нового боя.
</a:t>
            </a:r>
            <a:endParaRPr lang="en-US" sz="1263" dirty="0"/>
          </a:p>
        </p:txBody>
      </p:sp>
      <p:sp>
        <p:nvSpPr>
          <p:cNvPr id="13" name="Text 3"/>
          <p:cNvSpPr txBox="1"/>
          <p:nvPr/>
        </p:nvSpPr>
        <p:spPr>
          <a:xfrm>
            <a:off x="2140953" y="3586389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против общих врагов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Бывало, что князья и половецкие вожди заключали союзы. В мире древней Руси это случалось часто и показывало, как менялась политика.
</a:t>
            </a:r>
            <a:endParaRPr lang="en-US" sz="1263" dirty="0"/>
          </a:p>
        </p:txBody>
      </p:sp>
      <p:sp>
        <p:nvSpPr>
          <p:cNvPr id="14" name="Text 4"/>
          <p:cNvSpPr txBox="1"/>
          <p:nvPr/>
        </p:nvSpPr>
        <p:spPr>
          <a:xfrm>
            <a:off x="5774703" y="2439289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пленными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одной частью отношений был обмен пленными. Это напоминало, что рядом с войной существовали и осторожные шаги к миру.
</a:t>
            </a:r>
            <a:endParaRPr lang="en-US" sz="126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эта история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21955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борьбы с половцами учит, что родную землю легче защищать вместе. Когда люди и князья поддерживают друг друга, страна становится сильнее.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260775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напоминает: смелость важна, но без осторожности и подготовки даже храбрый поход может закончиться бедой. Разум помогает не меньше, чем меч.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330200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история воспитывает уважение к прошлому. Она показывает, как дорого даётся мир и почему важно беречь его своими делами каждый день.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важная дата: она показывает, что объединённые силы князей могли успешно защитить Русь от степной опасности.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Древнерусские летописи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1111
</a:t>
            </a:r>
            <a:endParaRPr lang="en-US" sz="6293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связан с победным походом Владимира Мономаха против половцев.
</a:t>
            </a:r>
            <a:endParaRPr lang="en-US" sz="2098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защитниках Руси
</a:t>
            </a:r>
            <a:endParaRPr lang="en-US" sz="4012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с половцами показала, что Русь крепла в единстве, смелости и верности своей земле. Память о защитниках живёт и сегодня.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2026-05-21T09:23:33Z</dcterms:created>
  <dcterms:modified xsi:type="dcterms:W3CDTF">2026-05-21T09:23:33Z</dcterms:modified>
</cp:coreProperties>
</file>